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81" r:id="rId4"/>
    <p:sldId id="283" r:id="rId5"/>
    <p:sldId id="276" r:id="rId6"/>
    <p:sldId id="278" r:id="rId7"/>
    <p:sldId id="279" r:id="rId8"/>
    <p:sldId id="262" r:id="rId9"/>
    <p:sldId id="269" r:id="rId10"/>
    <p:sldId id="270" r:id="rId11"/>
    <p:sldId id="266" r:id="rId12"/>
    <p:sldId id="263" r:id="rId13"/>
    <p:sldId id="264" r:id="rId14"/>
    <p:sldId id="265" r:id="rId15"/>
    <p:sldId id="271" r:id="rId16"/>
    <p:sldId id="280" r:id="rId17"/>
  </p:sldIdLst>
  <p:sldSz cx="12192000" cy="6858000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892" userDrawn="1">
          <p15:clr>
            <a:srgbClr val="A4A3A4"/>
          </p15:clr>
        </p15:guide>
        <p15:guide id="4" pos="6788" userDrawn="1">
          <p15:clr>
            <a:srgbClr val="A4A3A4"/>
          </p15:clr>
        </p15:guide>
        <p15:guide id="5" orient="horz" pos="1026" userDrawn="1">
          <p15:clr>
            <a:srgbClr val="A4A3A4"/>
          </p15:clr>
        </p15:guide>
        <p15:guide id="6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4B88E"/>
    <a:srgbClr val="0070C0"/>
    <a:srgbClr val="46ACA1"/>
    <a:srgbClr val="44546A"/>
    <a:srgbClr val="46ACA2"/>
    <a:srgbClr val="FCFBF6"/>
    <a:srgbClr val="EAEAEA"/>
    <a:srgbClr val="5D908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44" autoAdjust="0"/>
    <p:restoredTop sz="94660"/>
  </p:normalViewPr>
  <p:slideViewPr>
    <p:cSldViewPr snapToGrid="0">
      <p:cViewPr varScale="1">
        <p:scale>
          <a:sx n="76" d="100"/>
          <a:sy n="76" d="100"/>
        </p:scale>
        <p:origin x="894" y="90"/>
      </p:cViewPr>
      <p:guideLst>
        <p:guide orient="horz" pos="2160"/>
        <p:guide pos="3840"/>
        <p:guide pos="892"/>
        <p:guide pos="6788"/>
        <p:guide orient="horz" pos="1026"/>
        <p:guide pos="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100"/>
        <c:axId val="282744816"/>
        <c:axId val="282745376"/>
      </c:barChart>
      <c:catAx>
        <c:axId val="28274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82745376"/>
        <c:crosses val="autoZero"/>
        <c:auto val="1"/>
        <c:lblAlgn val="ctr"/>
        <c:lblOffset val="100"/>
        <c:noMultiLvlLbl val="0"/>
      </c:catAx>
      <c:valAx>
        <c:axId val="2827453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82744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100"/>
        <c:axId val="283315312"/>
        <c:axId val="283315872"/>
      </c:barChart>
      <c:catAx>
        <c:axId val="28331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83315872"/>
        <c:crosses val="autoZero"/>
        <c:auto val="1"/>
        <c:lblAlgn val="ctr"/>
        <c:lblOffset val="100"/>
        <c:noMultiLvlLbl val="0"/>
      </c:catAx>
      <c:valAx>
        <c:axId val="2833158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8331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46ACA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E4-4F44-AC08-D88DA229E0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E4-4F44-AC08-D88DA229E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100"/>
        <c:axId val="282294368"/>
        <c:axId val="282294928"/>
      </c:barChart>
      <c:catAx>
        <c:axId val="28229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82294928"/>
        <c:crosses val="autoZero"/>
        <c:auto val="1"/>
        <c:lblAlgn val="ctr"/>
        <c:lblOffset val="100"/>
        <c:noMultiLvlLbl val="0"/>
      </c:catAx>
      <c:valAx>
        <c:axId val="2822949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8229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364410-E573-4747-A026-B0FFB64D8536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BE146100-6629-4A4C-9080-0F606228D4C2}">
      <dgm:prSet phldrT="[텍스트]" custT="1"/>
      <dgm:spPr/>
      <dgm:t>
        <a:bodyPr/>
        <a:lstStyle/>
        <a:p>
          <a:pPr latinLnBrk="1"/>
          <a:r>
            <a:rPr lang="ko-KR" altLang="en-US" sz="2000" dirty="0"/>
            <a:t>시작</a:t>
          </a:r>
        </a:p>
      </dgm:t>
    </dgm:pt>
    <dgm:pt modelId="{EE7A4D1F-0252-4124-9B9B-EB97DEFC6F17}" type="parTrans" cxnId="{E859D94F-17E6-45EB-A0BF-00ADDDC21EA0}">
      <dgm:prSet/>
      <dgm:spPr/>
      <dgm:t>
        <a:bodyPr/>
        <a:lstStyle/>
        <a:p>
          <a:pPr latinLnBrk="1"/>
          <a:endParaRPr lang="ko-KR" altLang="en-US"/>
        </a:p>
      </dgm:t>
    </dgm:pt>
    <dgm:pt modelId="{25231145-FCAB-4EDC-98F1-7553A9F1068F}" type="sibTrans" cxnId="{E859D94F-17E6-45EB-A0BF-00ADDDC21EA0}">
      <dgm:prSet/>
      <dgm:spPr/>
      <dgm:t>
        <a:bodyPr/>
        <a:lstStyle/>
        <a:p>
          <a:pPr latinLnBrk="1"/>
          <a:endParaRPr lang="ko-KR" altLang="en-US"/>
        </a:p>
      </dgm:t>
    </dgm:pt>
    <dgm:pt modelId="{02BD0DA1-ED14-4A67-8A91-CDEB7B51E3C8}">
      <dgm:prSet phldrT="[텍스트]"/>
      <dgm:spPr/>
      <dgm:t>
        <a:bodyPr/>
        <a:lstStyle/>
        <a:p>
          <a:pPr latinLnBrk="1"/>
          <a:r>
            <a:rPr lang="ko-KR" altLang="en-US" dirty="0"/>
            <a:t>매장등록 계약</a:t>
          </a:r>
        </a:p>
      </dgm:t>
    </dgm:pt>
    <dgm:pt modelId="{122205FC-D2BF-4C2C-893B-2F5848EC2673}" type="parTrans" cxnId="{8C7807CD-02F2-4EB5-B703-894EB6EAE267}">
      <dgm:prSet/>
      <dgm:spPr/>
      <dgm:t>
        <a:bodyPr/>
        <a:lstStyle/>
        <a:p>
          <a:pPr latinLnBrk="1"/>
          <a:endParaRPr lang="ko-KR" altLang="en-US"/>
        </a:p>
      </dgm:t>
    </dgm:pt>
    <dgm:pt modelId="{382CE73E-7ED9-45BA-B4DC-D83792F4AEE7}" type="sibTrans" cxnId="{8C7807CD-02F2-4EB5-B703-894EB6EAE267}">
      <dgm:prSet/>
      <dgm:spPr/>
      <dgm:t>
        <a:bodyPr/>
        <a:lstStyle/>
        <a:p>
          <a:pPr latinLnBrk="1"/>
          <a:endParaRPr lang="ko-KR" altLang="en-US"/>
        </a:p>
      </dgm:t>
    </dgm:pt>
    <dgm:pt modelId="{02485032-FA15-4398-BA79-36200B1BB77F}">
      <dgm:prSet phldrT="[텍스트]"/>
      <dgm:spPr/>
      <dgm:t>
        <a:bodyPr/>
        <a:lstStyle/>
        <a:p>
          <a:pPr latinLnBrk="1"/>
          <a:r>
            <a:rPr lang="en-US" altLang="ko-KR" dirty="0"/>
            <a:t>QR</a:t>
          </a:r>
          <a:r>
            <a:rPr lang="ko-KR" altLang="en-US" dirty="0"/>
            <a:t>코드 발급</a:t>
          </a:r>
        </a:p>
      </dgm:t>
    </dgm:pt>
    <dgm:pt modelId="{83EC58C1-F359-4C03-9936-02FE5A06B6E4}" type="parTrans" cxnId="{3A754071-EEBB-4504-84EC-4064D348EBDC}">
      <dgm:prSet/>
      <dgm:spPr/>
      <dgm:t>
        <a:bodyPr/>
        <a:lstStyle/>
        <a:p>
          <a:pPr latinLnBrk="1"/>
          <a:endParaRPr lang="ko-KR" altLang="en-US"/>
        </a:p>
      </dgm:t>
    </dgm:pt>
    <dgm:pt modelId="{C2D52530-18F0-4867-AF03-406FB7ADB1FB}" type="sibTrans" cxnId="{3A754071-EEBB-4504-84EC-4064D348EBDC}">
      <dgm:prSet/>
      <dgm:spPr/>
      <dgm:t>
        <a:bodyPr/>
        <a:lstStyle/>
        <a:p>
          <a:pPr latinLnBrk="1"/>
          <a:endParaRPr lang="ko-KR" altLang="en-US"/>
        </a:p>
      </dgm:t>
    </dgm:pt>
    <dgm:pt modelId="{057F7872-E4C5-4C59-8F1C-40C5753E4533}">
      <dgm:prSet phldrT="[텍스트]" custT="1"/>
      <dgm:spPr/>
      <dgm:t>
        <a:bodyPr/>
        <a:lstStyle/>
        <a:p>
          <a:pPr latinLnBrk="1"/>
          <a:r>
            <a:rPr lang="ko-KR" altLang="en-US" sz="2000" b="0" dirty="0"/>
            <a:t>관리자교육</a:t>
          </a:r>
        </a:p>
      </dgm:t>
    </dgm:pt>
    <dgm:pt modelId="{E9A3523B-C489-4FCC-991B-BDCC9B2F7422}" type="parTrans" cxnId="{0B1D9DB2-EE8C-4932-8D45-27685AF3F414}">
      <dgm:prSet/>
      <dgm:spPr/>
      <dgm:t>
        <a:bodyPr/>
        <a:lstStyle/>
        <a:p>
          <a:pPr latinLnBrk="1"/>
          <a:endParaRPr lang="ko-KR" altLang="en-US"/>
        </a:p>
      </dgm:t>
    </dgm:pt>
    <dgm:pt modelId="{363556E3-FF00-4AC4-89BC-D76B97548AF9}" type="sibTrans" cxnId="{0B1D9DB2-EE8C-4932-8D45-27685AF3F414}">
      <dgm:prSet/>
      <dgm:spPr/>
      <dgm:t>
        <a:bodyPr/>
        <a:lstStyle/>
        <a:p>
          <a:pPr latinLnBrk="1"/>
          <a:endParaRPr lang="ko-KR" altLang="en-US"/>
        </a:p>
      </dgm:t>
    </dgm:pt>
    <dgm:pt modelId="{32AB7CF1-8268-43F8-82ED-DF123592ADE1}">
      <dgm:prSet phldrT="[텍스트]" custT="1"/>
      <dgm:spPr/>
      <dgm:t>
        <a:bodyPr/>
        <a:lstStyle/>
        <a:p>
          <a:pPr latinLnBrk="1">
            <a:lnSpc>
              <a:spcPct val="90000"/>
            </a:lnSpc>
          </a:pPr>
          <a:r>
            <a:rPr lang="en-US" altLang="ko-KR" sz="1600" dirty="0"/>
            <a:t>QR </a:t>
          </a:r>
          <a:r>
            <a:rPr lang="ko-KR" altLang="en-US" sz="1600" dirty="0"/>
            <a:t>홍보물 수령</a:t>
          </a:r>
        </a:p>
      </dgm:t>
    </dgm:pt>
    <dgm:pt modelId="{631A6354-234B-4C8E-94B5-BB665666F1C3}" type="parTrans" cxnId="{21B52D1A-EEDF-4390-865C-34AC90378BF6}">
      <dgm:prSet/>
      <dgm:spPr/>
      <dgm:t>
        <a:bodyPr/>
        <a:lstStyle/>
        <a:p>
          <a:pPr latinLnBrk="1"/>
          <a:endParaRPr lang="ko-KR" altLang="en-US"/>
        </a:p>
      </dgm:t>
    </dgm:pt>
    <dgm:pt modelId="{C1B5E76C-18EB-4366-A860-7E5320EEE045}" type="sibTrans" cxnId="{21B52D1A-EEDF-4390-865C-34AC90378BF6}">
      <dgm:prSet/>
      <dgm:spPr/>
      <dgm:t>
        <a:bodyPr/>
        <a:lstStyle/>
        <a:p>
          <a:pPr latinLnBrk="1"/>
          <a:endParaRPr lang="ko-KR" altLang="en-US"/>
        </a:p>
      </dgm:t>
    </dgm:pt>
    <dgm:pt modelId="{3E7EDC07-5F40-42DB-84CD-7CAF9F17EA50}">
      <dgm:prSet phldrT="[텍스트]" custT="1"/>
      <dgm:spPr/>
      <dgm:t>
        <a:bodyPr/>
        <a:lstStyle/>
        <a:p>
          <a:pPr latinLnBrk="1"/>
          <a:r>
            <a:rPr lang="ko-KR" altLang="en-US" sz="2000" b="0" dirty="0"/>
            <a:t>고객관리</a:t>
          </a:r>
        </a:p>
      </dgm:t>
    </dgm:pt>
    <dgm:pt modelId="{FA2585E9-66BF-4543-8B8B-1E147CCE736B}" type="parTrans" cxnId="{3A0BC6EE-195D-44E8-8312-614E2B62BC24}">
      <dgm:prSet/>
      <dgm:spPr/>
      <dgm:t>
        <a:bodyPr/>
        <a:lstStyle/>
        <a:p>
          <a:pPr latinLnBrk="1"/>
          <a:endParaRPr lang="ko-KR" altLang="en-US"/>
        </a:p>
      </dgm:t>
    </dgm:pt>
    <dgm:pt modelId="{82E1ADCB-06F8-4A23-88B8-65E8A65004CE}" type="sibTrans" cxnId="{3A0BC6EE-195D-44E8-8312-614E2B62BC24}">
      <dgm:prSet/>
      <dgm:spPr/>
      <dgm:t>
        <a:bodyPr/>
        <a:lstStyle/>
        <a:p>
          <a:pPr latinLnBrk="1"/>
          <a:endParaRPr lang="ko-KR" altLang="en-US"/>
        </a:p>
      </dgm:t>
    </dgm:pt>
    <dgm:pt modelId="{341EA116-6E7F-4264-B085-4230E3F33B03}">
      <dgm:prSet phldrT="[텍스트]"/>
      <dgm:spPr/>
      <dgm:t>
        <a:bodyPr/>
        <a:lstStyle/>
        <a:p>
          <a:pPr latinLnBrk="1"/>
          <a:r>
            <a:rPr lang="en-US" altLang="ko-KR" dirty="0"/>
            <a:t>QR </a:t>
          </a:r>
          <a:r>
            <a:rPr lang="ko-KR" altLang="en-US" dirty="0"/>
            <a:t>결제</a:t>
          </a:r>
          <a:r>
            <a:rPr lang="en-US" altLang="ko-KR" dirty="0"/>
            <a:t>/</a:t>
          </a:r>
          <a:r>
            <a:rPr lang="ko-KR" altLang="en-US" dirty="0"/>
            <a:t>배송</a:t>
          </a:r>
        </a:p>
      </dgm:t>
    </dgm:pt>
    <dgm:pt modelId="{2B13EF2F-8622-4DD6-AEA9-8F982B109721}" type="parTrans" cxnId="{55DEC8A7-15E7-43AC-9440-CCBC575B591F}">
      <dgm:prSet/>
      <dgm:spPr/>
      <dgm:t>
        <a:bodyPr/>
        <a:lstStyle/>
        <a:p>
          <a:pPr latinLnBrk="1"/>
          <a:endParaRPr lang="ko-KR" altLang="en-US"/>
        </a:p>
      </dgm:t>
    </dgm:pt>
    <dgm:pt modelId="{8FAEF6C2-C4E1-44B1-9A72-BF242E10A5BC}" type="sibTrans" cxnId="{55DEC8A7-15E7-43AC-9440-CCBC575B591F}">
      <dgm:prSet/>
      <dgm:spPr/>
      <dgm:t>
        <a:bodyPr/>
        <a:lstStyle/>
        <a:p>
          <a:pPr latinLnBrk="1"/>
          <a:endParaRPr lang="ko-KR" altLang="en-US"/>
        </a:p>
      </dgm:t>
    </dgm:pt>
    <dgm:pt modelId="{10771B12-8C8E-4F82-B813-0778C5BE1126}">
      <dgm:prSet phldrT="[텍스트]"/>
      <dgm:spPr/>
      <dgm:t>
        <a:bodyPr/>
        <a:lstStyle/>
        <a:p>
          <a:pPr latinLnBrk="1"/>
          <a:r>
            <a:rPr lang="ko-KR" altLang="en-US" dirty="0"/>
            <a:t>관리자 페이지</a:t>
          </a:r>
        </a:p>
      </dgm:t>
    </dgm:pt>
    <dgm:pt modelId="{2B7B364C-57A8-41CE-8FE5-6E073BDBF8A5}" type="parTrans" cxnId="{01F223D3-9291-4266-8E07-F37A8FAF66D1}">
      <dgm:prSet/>
      <dgm:spPr/>
      <dgm:t>
        <a:bodyPr/>
        <a:lstStyle/>
        <a:p>
          <a:pPr latinLnBrk="1"/>
          <a:endParaRPr lang="ko-KR" altLang="en-US"/>
        </a:p>
      </dgm:t>
    </dgm:pt>
    <dgm:pt modelId="{3F872F50-D00E-49D0-BB24-AAD8CD19B765}" type="sibTrans" cxnId="{01F223D3-9291-4266-8E07-F37A8FAF66D1}">
      <dgm:prSet/>
      <dgm:spPr/>
      <dgm:t>
        <a:bodyPr/>
        <a:lstStyle/>
        <a:p>
          <a:pPr latinLnBrk="1"/>
          <a:endParaRPr lang="ko-KR" altLang="en-US"/>
        </a:p>
      </dgm:t>
    </dgm:pt>
    <dgm:pt modelId="{208027A8-E2DD-446C-9677-ABBA4A730BE0}">
      <dgm:prSet phldrT="[텍스트]"/>
      <dgm:spPr/>
      <dgm:t>
        <a:bodyPr/>
        <a:lstStyle/>
        <a:p>
          <a:pPr latinLnBrk="1"/>
          <a:r>
            <a:rPr lang="ko-KR" altLang="en-US" dirty="0"/>
            <a:t>제품 등록</a:t>
          </a:r>
        </a:p>
      </dgm:t>
    </dgm:pt>
    <dgm:pt modelId="{34899E43-3C5C-4D8E-B808-F7BCFA1A2CFE}" type="parTrans" cxnId="{7FEBDA79-6364-428E-A850-3744FB1C04EA}">
      <dgm:prSet/>
      <dgm:spPr/>
      <dgm:t>
        <a:bodyPr/>
        <a:lstStyle/>
        <a:p>
          <a:pPr latinLnBrk="1"/>
          <a:endParaRPr lang="ko-KR" altLang="en-US"/>
        </a:p>
      </dgm:t>
    </dgm:pt>
    <dgm:pt modelId="{33F14568-2657-42FF-B75A-70FA94D78DA2}" type="sibTrans" cxnId="{7FEBDA79-6364-428E-A850-3744FB1C04EA}">
      <dgm:prSet/>
      <dgm:spPr/>
      <dgm:t>
        <a:bodyPr/>
        <a:lstStyle/>
        <a:p>
          <a:pPr latinLnBrk="1"/>
          <a:endParaRPr lang="ko-KR" altLang="en-US"/>
        </a:p>
      </dgm:t>
    </dgm:pt>
    <dgm:pt modelId="{DBC131D9-F921-4C4D-ACF7-2C71CDF57942}">
      <dgm:prSet phldrT="[텍스트]"/>
      <dgm:spPr/>
      <dgm:t>
        <a:bodyPr/>
        <a:lstStyle/>
        <a:p>
          <a:pPr latinLnBrk="1"/>
          <a:r>
            <a:rPr lang="ko-KR" altLang="en-US" dirty="0"/>
            <a:t>고객관리 </a:t>
          </a:r>
          <a:r>
            <a:rPr lang="en-US" altLang="ko-KR" dirty="0"/>
            <a:t>/ </a:t>
          </a:r>
          <a:r>
            <a:rPr lang="ko-KR" altLang="en-US" dirty="0"/>
            <a:t>홍보</a:t>
          </a:r>
        </a:p>
      </dgm:t>
    </dgm:pt>
    <dgm:pt modelId="{19E0E2C2-7E9D-40CF-9F53-79819113D710}" type="parTrans" cxnId="{D0D90554-FBF3-4B53-A901-C9D8A8CE6BA3}">
      <dgm:prSet/>
      <dgm:spPr/>
      <dgm:t>
        <a:bodyPr/>
        <a:lstStyle/>
        <a:p>
          <a:pPr latinLnBrk="1"/>
          <a:endParaRPr lang="ko-KR" altLang="en-US"/>
        </a:p>
      </dgm:t>
    </dgm:pt>
    <dgm:pt modelId="{A221C2C9-008F-4501-82F3-91F149763AAF}" type="sibTrans" cxnId="{D0D90554-FBF3-4B53-A901-C9D8A8CE6BA3}">
      <dgm:prSet/>
      <dgm:spPr/>
      <dgm:t>
        <a:bodyPr/>
        <a:lstStyle/>
        <a:p>
          <a:pPr latinLnBrk="1"/>
          <a:endParaRPr lang="ko-KR" altLang="en-US"/>
        </a:p>
      </dgm:t>
    </dgm:pt>
    <dgm:pt modelId="{00BF0838-0486-4436-B380-F63CF374B5C1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600" dirty="0" smtClean="0"/>
            <a:t>제품 소개</a:t>
          </a:r>
          <a:endParaRPr lang="ko-KR" altLang="en-US" sz="1600" dirty="0"/>
        </a:p>
      </dgm:t>
    </dgm:pt>
    <dgm:pt modelId="{C9A38287-C84E-4278-AE17-18E48D261FA3}" type="parTrans" cxnId="{2B4860BB-A112-4CC0-A62A-E06C8A47847B}">
      <dgm:prSet/>
      <dgm:spPr/>
      <dgm:t>
        <a:bodyPr/>
        <a:lstStyle/>
        <a:p>
          <a:pPr latinLnBrk="1"/>
          <a:endParaRPr lang="ko-KR" altLang="en-US"/>
        </a:p>
      </dgm:t>
    </dgm:pt>
    <dgm:pt modelId="{694172F4-9905-4D72-AF86-3951430ADAB5}" type="sibTrans" cxnId="{2B4860BB-A112-4CC0-A62A-E06C8A47847B}">
      <dgm:prSet/>
      <dgm:spPr/>
      <dgm:t>
        <a:bodyPr/>
        <a:lstStyle/>
        <a:p>
          <a:pPr latinLnBrk="1"/>
          <a:endParaRPr lang="ko-KR" altLang="en-US"/>
        </a:p>
      </dgm:t>
    </dgm:pt>
    <dgm:pt modelId="{4332CCFB-4DDE-4AF2-BDC7-44F1BF8DD150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endParaRPr lang="ko-KR" altLang="en-US" sz="300" dirty="0"/>
        </a:p>
      </dgm:t>
    </dgm:pt>
    <dgm:pt modelId="{6A12E15F-D1DD-42EC-9C63-406291E12E45}" type="parTrans" cxnId="{E3E46BB5-3D85-4F1C-89F2-072B75C29117}">
      <dgm:prSet/>
      <dgm:spPr/>
      <dgm:t>
        <a:bodyPr/>
        <a:lstStyle/>
        <a:p>
          <a:pPr latinLnBrk="1"/>
          <a:endParaRPr lang="ko-KR" altLang="en-US"/>
        </a:p>
      </dgm:t>
    </dgm:pt>
    <dgm:pt modelId="{DD585DEE-82C9-4568-AA13-B02F54736D41}" type="sibTrans" cxnId="{E3E46BB5-3D85-4F1C-89F2-072B75C29117}">
      <dgm:prSet/>
      <dgm:spPr/>
      <dgm:t>
        <a:bodyPr/>
        <a:lstStyle/>
        <a:p>
          <a:pPr latinLnBrk="1"/>
          <a:endParaRPr lang="ko-KR" altLang="en-US"/>
        </a:p>
      </dgm:t>
    </dgm:pt>
    <dgm:pt modelId="{B3FF4580-E597-4B8A-9A64-859833A2770F}" type="pres">
      <dgm:prSet presAssocID="{23364410-E573-4747-A026-B0FFB64D85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DE735A5-282A-4B24-A0A8-F8861360F826}" type="pres">
      <dgm:prSet presAssocID="{23364410-E573-4747-A026-B0FFB64D8536}" presName="tSp" presStyleCnt="0"/>
      <dgm:spPr/>
    </dgm:pt>
    <dgm:pt modelId="{37C0FEC3-FA28-46C3-B521-EE5DB4502014}" type="pres">
      <dgm:prSet presAssocID="{23364410-E573-4747-A026-B0FFB64D8536}" presName="bSp" presStyleCnt="0"/>
      <dgm:spPr/>
    </dgm:pt>
    <dgm:pt modelId="{B9123CDD-7C4B-4202-8C1C-032F2F26CA7E}" type="pres">
      <dgm:prSet presAssocID="{23364410-E573-4747-A026-B0FFB64D8536}" presName="process" presStyleCnt="0"/>
      <dgm:spPr/>
    </dgm:pt>
    <dgm:pt modelId="{8F97728C-67E6-4D77-829B-5ABFDB382434}" type="pres">
      <dgm:prSet presAssocID="{BE146100-6629-4A4C-9080-0F606228D4C2}" presName="composite1" presStyleCnt="0"/>
      <dgm:spPr/>
    </dgm:pt>
    <dgm:pt modelId="{2933B2B5-E388-4762-AABE-16D47B8D5B94}" type="pres">
      <dgm:prSet presAssocID="{BE146100-6629-4A4C-9080-0F606228D4C2}" presName="dummyNode1" presStyleLbl="node1" presStyleIdx="0" presStyleCnt="3"/>
      <dgm:spPr/>
    </dgm:pt>
    <dgm:pt modelId="{CCA0526E-3827-44E1-9478-A398BF29E415}" type="pres">
      <dgm:prSet presAssocID="{BE146100-6629-4A4C-9080-0F606228D4C2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96EC97-F02B-4396-894F-74EC0721B9C5}" type="pres">
      <dgm:prSet presAssocID="{BE146100-6629-4A4C-9080-0F606228D4C2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7857033-204E-46E1-B12B-42AF4476E2FB}" type="pres">
      <dgm:prSet presAssocID="{BE146100-6629-4A4C-9080-0F606228D4C2}" presName="parentNode1" presStyleLbl="node1" presStyleIdx="0" presStyleCnt="3" custScaleX="11668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B231C80-D266-422C-BF9D-1C67BA0E0026}" type="pres">
      <dgm:prSet presAssocID="{BE146100-6629-4A4C-9080-0F606228D4C2}" presName="connSite1" presStyleCnt="0"/>
      <dgm:spPr/>
    </dgm:pt>
    <dgm:pt modelId="{5C37FF82-8D1A-447E-8A63-DB3757D0CD60}" type="pres">
      <dgm:prSet presAssocID="{25231145-FCAB-4EDC-98F1-7553A9F1068F}" presName="Name9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DC82739E-BFA7-4500-A32A-75FB5B25BD00}" type="pres">
      <dgm:prSet presAssocID="{057F7872-E4C5-4C59-8F1C-40C5753E4533}" presName="composite2" presStyleCnt="0"/>
      <dgm:spPr/>
    </dgm:pt>
    <dgm:pt modelId="{DD971DF3-69F0-47EF-B122-4FBBAA4A8E09}" type="pres">
      <dgm:prSet presAssocID="{057F7872-E4C5-4C59-8F1C-40C5753E4533}" presName="dummyNode2" presStyleLbl="node1" presStyleIdx="0" presStyleCnt="3"/>
      <dgm:spPr/>
    </dgm:pt>
    <dgm:pt modelId="{78CADA99-4748-4434-828A-B58BBDED34B5}" type="pres">
      <dgm:prSet presAssocID="{057F7872-E4C5-4C59-8F1C-40C5753E4533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B2BFBD4-0E56-4338-B361-B2C72756666F}" type="pres">
      <dgm:prSet presAssocID="{057F7872-E4C5-4C59-8F1C-40C5753E453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64AA323-F397-454E-ADF4-35AC4E7A3D4B}" type="pres">
      <dgm:prSet presAssocID="{057F7872-E4C5-4C59-8F1C-40C5753E4533}" presName="parentNode2" presStyleLbl="node1" presStyleIdx="1" presStyleCnt="3" custScaleX="11913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D74A5EE-6C8F-49E1-B2BC-51E39C6BF96F}" type="pres">
      <dgm:prSet presAssocID="{057F7872-E4C5-4C59-8F1C-40C5753E4533}" presName="connSite2" presStyleCnt="0"/>
      <dgm:spPr/>
    </dgm:pt>
    <dgm:pt modelId="{EFBED986-392B-4662-B6B2-EFFBABB876A8}" type="pres">
      <dgm:prSet presAssocID="{363556E3-FF00-4AC4-89BC-D76B97548AF9}" presName="Name18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9285E383-2024-4E21-A822-278E496C2E4A}" type="pres">
      <dgm:prSet presAssocID="{3E7EDC07-5F40-42DB-84CD-7CAF9F17EA50}" presName="composite1" presStyleCnt="0"/>
      <dgm:spPr/>
    </dgm:pt>
    <dgm:pt modelId="{3BEEFB27-FE46-4B23-AAA0-B294141D1C8D}" type="pres">
      <dgm:prSet presAssocID="{3E7EDC07-5F40-42DB-84CD-7CAF9F17EA50}" presName="dummyNode1" presStyleLbl="node1" presStyleIdx="1" presStyleCnt="3"/>
      <dgm:spPr/>
    </dgm:pt>
    <dgm:pt modelId="{DA7E9C8C-883B-46DC-BD96-CA158B372C2E}" type="pres">
      <dgm:prSet presAssocID="{3E7EDC07-5F40-42DB-84CD-7CAF9F17EA50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D436118-DEBC-4559-B1E2-132CFE31A78A}" type="pres">
      <dgm:prSet presAssocID="{3E7EDC07-5F40-42DB-84CD-7CAF9F17EA5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8D04B0B-83C1-478C-BF15-166ACF885CE5}" type="pres">
      <dgm:prSet presAssocID="{3E7EDC07-5F40-42DB-84CD-7CAF9F17EA50}" presName="parentNode1" presStyleLbl="node1" presStyleIdx="2" presStyleCnt="3" custLinFactNeighborX="5223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0DD3A5-6925-422E-AD5E-E4B6FBFD2290}" type="pres">
      <dgm:prSet presAssocID="{3E7EDC07-5F40-42DB-84CD-7CAF9F17EA50}" presName="connSite1" presStyleCnt="0"/>
      <dgm:spPr/>
    </dgm:pt>
  </dgm:ptLst>
  <dgm:cxnLst>
    <dgm:cxn modelId="{74DC594E-20E8-49FE-8870-778A73E73B66}" type="presOf" srcId="{32AB7CF1-8268-43F8-82ED-DF123592ADE1}" destId="{78CADA99-4748-4434-828A-B58BBDED34B5}" srcOrd="0" destOrd="2" presId="urn:microsoft.com/office/officeart/2005/8/layout/hProcess4"/>
    <dgm:cxn modelId="{5D424498-E3C7-4966-99CE-A58C40122A7D}" type="presOf" srcId="{DBC131D9-F921-4C4D-ACF7-2C71CDF57942}" destId="{DA7E9C8C-883B-46DC-BD96-CA158B372C2E}" srcOrd="0" destOrd="2" presId="urn:microsoft.com/office/officeart/2005/8/layout/hProcess4"/>
    <dgm:cxn modelId="{AB7E7367-097C-4099-82B7-C498C8347078}" type="presOf" srcId="{02BD0DA1-ED14-4A67-8A91-CDEB7B51E3C8}" destId="{CCA0526E-3827-44E1-9478-A398BF29E415}" srcOrd="0" destOrd="0" presId="urn:microsoft.com/office/officeart/2005/8/layout/hProcess4"/>
    <dgm:cxn modelId="{3A0BC6EE-195D-44E8-8312-614E2B62BC24}" srcId="{23364410-E573-4747-A026-B0FFB64D8536}" destId="{3E7EDC07-5F40-42DB-84CD-7CAF9F17EA50}" srcOrd="2" destOrd="0" parTransId="{FA2585E9-66BF-4543-8B8B-1E147CCE736B}" sibTransId="{82E1ADCB-06F8-4A23-88B8-65E8A65004CE}"/>
    <dgm:cxn modelId="{3DFE1E1B-7208-45C4-96E8-E63CBD0C4F8C}" type="presOf" srcId="{23364410-E573-4747-A026-B0FFB64D8536}" destId="{B3FF4580-E597-4B8A-9A64-859833A2770F}" srcOrd="0" destOrd="0" presId="urn:microsoft.com/office/officeart/2005/8/layout/hProcess4"/>
    <dgm:cxn modelId="{BC73427A-2FB4-4027-A59E-3992FE1E03B9}" type="presOf" srcId="{208027A8-E2DD-446C-9677-ABBA4A730BE0}" destId="{CCA0526E-3827-44E1-9478-A398BF29E415}" srcOrd="0" destOrd="2" presId="urn:microsoft.com/office/officeart/2005/8/layout/hProcess4"/>
    <dgm:cxn modelId="{01F223D3-9291-4266-8E07-F37A8FAF66D1}" srcId="{3E7EDC07-5F40-42DB-84CD-7CAF9F17EA50}" destId="{10771B12-8C8E-4F82-B813-0778C5BE1126}" srcOrd="1" destOrd="0" parTransId="{2B7B364C-57A8-41CE-8FE5-6E073BDBF8A5}" sibTransId="{3F872F50-D00E-49D0-BB24-AAD8CD19B765}"/>
    <dgm:cxn modelId="{21B52D1A-EEDF-4390-865C-34AC90378BF6}" srcId="{057F7872-E4C5-4C59-8F1C-40C5753E4533}" destId="{32AB7CF1-8268-43F8-82ED-DF123592ADE1}" srcOrd="2" destOrd="0" parTransId="{631A6354-234B-4C8E-94B5-BB665666F1C3}" sibTransId="{C1B5E76C-18EB-4366-A860-7E5320EEE045}"/>
    <dgm:cxn modelId="{D0D90554-FBF3-4B53-A901-C9D8A8CE6BA3}" srcId="{3E7EDC07-5F40-42DB-84CD-7CAF9F17EA50}" destId="{DBC131D9-F921-4C4D-ACF7-2C71CDF57942}" srcOrd="2" destOrd="0" parTransId="{19E0E2C2-7E9D-40CF-9F53-79819113D710}" sibTransId="{A221C2C9-008F-4501-82F3-91F149763AAF}"/>
    <dgm:cxn modelId="{55DEC8A7-15E7-43AC-9440-CCBC575B591F}" srcId="{3E7EDC07-5F40-42DB-84CD-7CAF9F17EA50}" destId="{341EA116-6E7F-4264-B085-4230E3F33B03}" srcOrd="0" destOrd="0" parTransId="{2B13EF2F-8622-4DD6-AEA9-8F982B109721}" sibTransId="{8FAEF6C2-C4E1-44B1-9A72-BF242E10A5BC}"/>
    <dgm:cxn modelId="{7FEBDA79-6364-428E-A850-3744FB1C04EA}" srcId="{BE146100-6629-4A4C-9080-0F606228D4C2}" destId="{208027A8-E2DD-446C-9677-ABBA4A730BE0}" srcOrd="2" destOrd="0" parTransId="{34899E43-3C5C-4D8E-B808-F7BCFA1A2CFE}" sibTransId="{33F14568-2657-42FF-B75A-70FA94D78DA2}"/>
    <dgm:cxn modelId="{E3E46BB5-3D85-4F1C-89F2-072B75C29117}" srcId="{057F7872-E4C5-4C59-8F1C-40C5753E4533}" destId="{4332CCFB-4DDE-4AF2-BDC7-44F1BF8DD150}" srcOrd="0" destOrd="0" parTransId="{6A12E15F-D1DD-42EC-9C63-406291E12E45}" sibTransId="{DD585DEE-82C9-4568-AA13-B02F54736D41}"/>
    <dgm:cxn modelId="{4E199FA7-9A79-45DE-A54D-E576E927C2BF}" type="presOf" srcId="{10771B12-8C8E-4F82-B813-0778C5BE1126}" destId="{ED436118-DEBC-4559-B1E2-132CFE31A78A}" srcOrd="1" destOrd="1" presId="urn:microsoft.com/office/officeart/2005/8/layout/hProcess4"/>
    <dgm:cxn modelId="{A748716D-800F-4FA7-BC6A-968BA9F935CD}" type="presOf" srcId="{32AB7CF1-8268-43F8-82ED-DF123592ADE1}" destId="{3B2BFBD4-0E56-4338-B361-B2C72756666F}" srcOrd="1" destOrd="2" presId="urn:microsoft.com/office/officeart/2005/8/layout/hProcess4"/>
    <dgm:cxn modelId="{8FECEBEF-6261-43B9-873B-FA248ADCCE5F}" type="presOf" srcId="{25231145-FCAB-4EDC-98F1-7553A9F1068F}" destId="{5C37FF82-8D1A-447E-8A63-DB3757D0CD60}" srcOrd="0" destOrd="0" presId="urn:microsoft.com/office/officeart/2005/8/layout/hProcess4"/>
    <dgm:cxn modelId="{84256352-3440-440D-897F-ECDECF9E282D}" type="presOf" srcId="{10771B12-8C8E-4F82-B813-0778C5BE1126}" destId="{DA7E9C8C-883B-46DC-BD96-CA158B372C2E}" srcOrd="0" destOrd="1" presId="urn:microsoft.com/office/officeart/2005/8/layout/hProcess4"/>
    <dgm:cxn modelId="{3F4F1500-DB6C-44D6-A17F-F11CA9EB820B}" type="presOf" srcId="{057F7872-E4C5-4C59-8F1C-40C5753E4533}" destId="{464AA323-F397-454E-ADF4-35AC4E7A3D4B}" srcOrd="0" destOrd="0" presId="urn:microsoft.com/office/officeart/2005/8/layout/hProcess4"/>
    <dgm:cxn modelId="{A736BA9A-79F8-4573-AA3C-0A6634EA3DDE}" type="presOf" srcId="{341EA116-6E7F-4264-B085-4230E3F33B03}" destId="{ED436118-DEBC-4559-B1E2-132CFE31A78A}" srcOrd="1" destOrd="0" presId="urn:microsoft.com/office/officeart/2005/8/layout/hProcess4"/>
    <dgm:cxn modelId="{34C837E9-8F9C-4013-91EA-D124F45FB825}" type="presOf" srcId="{4332CCFB-4DDE-4AF2-BDC7-44F1BF8DD150}" destId="{3B2BFBD4-0E56-4338-B361-B2C72756666F}" srcOrd="1" destOrd="0" presId="urn:microsoft.com/office/officeart/2005/8/layout/hProcess4"/>
    <dgm:cxn modelId="{4B70235F-CA4F-479B-94EF-83FF0B173B87}" type="presOf" srcId="{341EA116-6E7F-4264-B085-4230E3F33B03}" destId="{DA7E9C8C-883B-46DC-BD96-CA158B372C2E}" srcOrd="0" destOrd="0" presId="urn:microsoft.com/office/officeart/2005/8/layout/hProcess4"/>
    <dgm:cxn modelId="{AA541C0B-458A-4CF7-9731-7888EC0A96D5}" type="presOf" srcId="{BE146100-6629-4A4C-9080-0F606228D4C2}" destId="{A7857033-204E-46E1-B12B-42AF4476E2FB}" srcOrd="0" destOrd="0" presId="urn:microsoft.com/office/officeart/2005/8/layout/hProcess4"/>
    <dgm:cxn modelId="{8C7807CD-02F2-4EB5-B703-894EB6EAE267}" srcId="{BE146100-6629-4A4C-9080-0F606228D4C2}" destId="{02BD0DA1-ED14-4A67-8A91-CDEB7B51E3C8}" srcOrd="0" destOrd="0" parTransId="{122205FC-D2BF-4C2C-893B-2F5848EC2673}" sibTransId="{382CE73E-7ED9-45BA-B4DC-D83792F4AEE7}"/>
    <dgm:cxn modelId="{AE9E3B8F-5C40-4689-B745-FF1884FF1094}" type="presOf" srcId="{00BF0838-0486-4436-B380-F63CF374B5C1}" destId="{3B2BFBD4-0E56-4338-B361-B2C72756666F}" srcOrd="1" destOrd="1" presId="urn:microsoft.com/office/officeart/2005/8/layout/hProcess4"/>
    <dgm:cxn modelId="{7B7D1740-063E-4CD5-8AA2-4C18B43157FE}" type="presOf" srcId="{208027A8-E2DD-446C-9677-ABBA4A730BE0}" destId="{7D96EC97-F02B-4396-894F-74EC0721B9C5}" srcOrd="1" destOrd="2" presId="urn:microsoft.com/office/officeart/2005/8/layout/hProcess4"/>
    <dgm:cxn modelId="{B553DE7E-54DE-4DFB-BA1B-BC986742919E}" type="presOf" srcId="{DBC131D9-F921-4C4D-ACF7-2C71CDF57942}" destId="{ED436118-DEBC-4559-B1E2-132CFE31A78A}" srcOrd="1" destOrd="2" presId="urn:microsoft.com/office/officeart/2005/8/layout/hProcess4"/>
    <dgm:cxn modelId="{010D8695-176E-4B0D-BE6D-FDC69A6919B2}" type="presOf" srcId="{02485032-FA15-4398-BA79-36200B1BB77F}" destId="{7D96EC97-F02B-4396-894F-74EC0721B9C5}" srcOrd="1" destOrd="1" presId="urn:microsoft.com/office/officeart/2005/8/layout/hProcess4"/>
    <dgm:cxn modelId="{6D87CFFA-6A72-4F45-B4AB-ADBC95F5B21D}" type="presOf" srcId="{00BF0838-0486-4436-B380-F63CF374B5C1}" destId="{78CADA99-4748-4434-828A-B58BBDED34B5}" srcOrd="0" destOrd="1" presId="urn:microsoft.com/office/officeart/2005/8/layout/hProcess4"/>
    <dgm:cxn modelId="{CD049FC3-030E-4D68-A39E-4506F3F3E6A2}" type="presOf" srcId="{363556E3-FF00-4AC4-89BC-D76B97548AF9}" destId="{EFBED986-392B-4662-B6B2-EFFBABB876A8}" srcOrd="0" destOrd="0" presId="urn:microsoft.com/office/officeart/2005/8/layout/hProcess4"/>
    <dgm:cxn modelId="{3A754071-EEBB-4504-84EC-4064D348EBDC}" srcId="{BE146100-6629-4A4C-9080-0F606228D4C2}" destId="{02485032-FA15-4398-BA79-36200B1BB77F}" srcOrd="1" destOrd="0" parTransId="{83EC58C1-F359-4C03-9936-02FE5A06B6E4}" sibTransId="{C2D52530-18F0-4867-AF03-406FB7ADB1FB}"/>
    <dgm:cxn modelId="{0B1D9DB2-EE8C-4932-8D45-27685AF3F414}" srcId="{23364410-E573-4747-A026-B0FFB64D8536}" destId="{057F7872-E4C5-4C59-8F1C-40C5753E4533}" srcOrd="1" destOrd="0" parTransId="{E9A3523B-C489-4FCC-991B-BDCC9B2F7422}" sibTransId="{363556E3-FF00-4AC4-89BC-D76B97548AF9}"/>
    <dgm:cxn modelId="{E859D94F-17E6-45EB-A0BF-00ADDDC21EA0}" srcId="{23364410-E573-4747-A026-B0FFB64D8536}" destId="{BE146100-6629-4A4C-9080-0F606228D4C2}" srcOrd="0" destOrd="0" parTransId="{EE7A4D1F-0252-4124-9B9B-EB97DEFC6F17}" sibTransId="{25231145-FCAB-4EDC-98F1-7553A9F1068F}"/>
    <dgm:cxn modelId="{CA68997E-B19F-4EE3-9457-23F5872F76B7}" type="presOf" srcId="{02485032-FA15-4398-BA79-36200B1BB77F}" destId="{CCA0526E-3827-44E1-9478-A398BF29E415}" srcOrd="0" destOrd="1" presId="urn:microsoft.com/office/officeart/2005/8/layout/hProcess4"/>
    <dgm:cxn modelId="{FFBA722E-AA5A-464D-9D8C-E4A0C9DD1D2B}" type="presOf" srcId="{4332CCFB-4DDE-4AF2-BDC7-44F1BF8DD150}" destId="{78CADA99-4748-4434-828A-B58BBDED34B5}" srcOrd="0" destOrd="0" presId="urn:microsoft.com/office/officeart/2005/8/layout/hProcess4"/>
    <dgm:cxn modelId="{BCAAF536-8AFF-4B89-9417-A22DC1DDC43D}" type="presOf" srcId="{02BD0DA1-ED14-4A67-8A91-CDEB7B51E3C8}" destId="{7D96EC97-F02B-4396-894F-74EC0721B9C5}" srcOrd="1" destOrd="0" presId="urn:microsoft.com/office/officeart/2005/8/layout/hProcess4"/>
    <dgm:cxn modelId="{B6D608EF-3658-488C-9C55-E7730F4966CD}" type="presOf" srcId="{3E7EDC07-5F40-42DB-84CD-7CAF9F17EA50}" destId="{78D04B0B-83C1-478C-BF15-166ACF885CE5}" srcOrd="0" destOrd="0" presId="urn:microsoft.com/office/officeart/2005/8/layout/hProcess4"/>
    <dgm:cxn modelId="{2B4860BB-A112-4CC0-A62A-E06C8A47847B}" srcId="{057F7872-E4C5-4C59-8F1C-40C5753E4533}" destId="{00BF0838-0486-4436-B380-F63CF374B5C1}" srcOrd="1" destOrd="0" parTransId="{C9A38287-C84E-4278-AE17-18E48D261FA3}" sibTransId="{694172F4-9905-4D72-AF86-3951430ADAB5}"/>
    <dgm:cxn modelId="{4F37C210-F37D-4E37-9586-7ADE0332E3B4}" type="presParOf" srcId="{B3FF4580-E597-4B8A-9A64-859833A2770F}" destId="{2DE735A5-282A-4B24-A0A8-F8861360F826}" srcOrd="0" destOrd="0" presId="urn:microsoft.com/office/officeart/2005/8/layout/hProcess4"/>
    <dgm:cxn modelId="{17C24609-CCB2-40AD-8B10-DF0C63C35336}" type="presParOf" srcId="{B3FF4580-E597-4B8A-9A64-859833A2770F}" destId="{37C0FEC3-FA28-46C3-B521-EE5DB4502014}" srcOrd="1" destOrd="0" presId="urn:microsoft.com/office/officeart/2005/8/layout/hProcess4"/>
    <dgm:cxn modelId="{7A3C9927-B0B5-4AFF-9970-0B6249DD61C1}" type="presParOf" srcId="{B3FF4580-E597-4B8A-9A64-859833A2770F}" destId="{B9123CDD-7C4B-4202-8C1C-032F2F26CA7E}" srcOrd="2" destOrd="0" presId="urn:microsoft.com/office/officeart/2005/8/layout/hProcess4"/>
    <dgm:cxn modelId="{87C23415-CBB7-4172-BFC2-89FD52EA0470}" type="presParOf" srcId="{B9123CDD-7C4B-4202-8C1C-032F2F26CA7E}" destId="{8F97728C-67E6-4D77-829B-5ABFDB382434}" srcOrd="0" destOrd="0" presId="urn:microsoft.com/office/officeart/2005/8/layout/hProcess4"/>
    <dgm:cxn modelId="{512BE259-EA3D-456A-916D-B1D8D3D1A47E}" type="presParOf" srcId="{8F97728C-67E6-4D77-829B-5ABFDB382434}" destId="{2933B2B5-E388-4762-AABE-16D47B8D5B94}" srcOrd="0" destOrd="0" presId="urn:microsoft.com/office/officeart/2005/8/layout/hProcess4"/>
    <dgm:cxn modelId="{F18F80B4-FA77-4411-BBE7-1D88550EDA95}" type="presParOf" srcId="{8F97728C-67E6-4D77-829B-5ABFDB382434}" destId="{CCA0526E-3827-44E1-9478-A398BF29E415}" srcOrd="1" destOrd="0" presId="urn:microsoft.com/office/officeart/2005/8/layout/hProcess4"/>
    <dgm:cxn modelId="{5A9F6BEE-A841-4822-9EA4-5A5B97643B82}" type="presParOf" srcId="{8F97728C-67E6-4D77-829B-5ABFDB382434}" destId="{7D96EC97-F02B-4396-894F-74EC0721B9C5}" srcOrd="2" destOrd="0" presId="urn:microsoft.com/office/officeart/2005/8/layout/hProcess4"/>
    <dgm:cxn modelId="{33134B1C-541B-4536-9CD3-2BD8FEB44EFA}" type="presParOf" srcId="{8F97728C-67E6-4D77-829B-5ABFDB382434}" destId="{A7857033-204E-46E1-B12B-42AF4476E2FB}" srcOrd="3" destOrd="0" presId="urn:microsoft.com/office/officeart/2005/8/layout/hProcess4"/>
    <dgm:cxn modelId="{A43EB491-25AE-433D-9E21-0EAED6B6E6AD}" type="presParOf" srcId="{8F97728C-67E6-4D77-829B-5ABFDB382434}" destId="{2B231C80-D266-422C-BF9D-1C67BA0E0026}" srcOrd="4" destOrd="0" presId="urn:microsoft.com/office/officeart/2005/8/layout/hProcess4"/>
    <dgm:cxn modelId="{C97D267E-2C6C-423A-A1F8-9F446E4105B5}" type="presParOf" srcId="{B9123CDD-7C4B-4202-8C1C-032F2F26CA7E}" destId="{5C37FF82-8D1A-447E-8A63-DB3757D0CD60}" srcOrd="1" destOrd="0" presId="urn:microsoft.com/office/officeart/2005/8/layout/hProcess4"/>
    <dgm:cxn modelId="{4970365F-B026-4419-9C8B-46BB923BE303}" type="presParOf" srcId="{B9123CDD-7C4B-4202-8C1C-032F2F26CA7E}" destId="{DC82739E-BFA7-4500-A32A-75FB5B25BD00}" srcOrd="2" destOrd="0" presId="urn:microsoft.com/office/officeart/2005/8/layout/hProcess4"/>
    <dgm:cxn modelId="{4E4EA21D-8067-41BB-8AFE-B530DCD964E5}" type="presParOf" srcId="{DC82739E-BFA7-4500-A32A-75FB5B25BD00}" destId="{DD971DF3-69F0-47EF-B122-4FBBAA4A8E09}" srcOrd="0" destOrd="0" presId="urn:microsoft.com/office/officeart/2005/8/layout/hProcess4"/>
    <dgm:cxn modelId="{51FD2BB2-6869-4296-ADCD-E8A9941AEE7C}" type="presParOf" srcId="{DC82739E-BFA7-4500-A32A-75FB5B25BD00}" destId="{78CADA99-4748-4434-828A-B58BBDED34B5}" srcOrd="1" destOrd="0" presId="urn:microsoft.com/office/officeart/2005/8/layout/hProcess4"/>
    <dgm:cxn modelId="{EE428BB9-897D-4A77-AD73-F65DBB661F30}" type="presParOf" srcId="{DC82739E-BFA7-4500-A32A-75FB5B25BD00}" destId="{3B2BFBD4-0E56-4338-B361-B2C72756666F}" srcOrd="2" destOrd="0" presId="urn:microsoft.com/office/officeart/2005/8/layout/hProcess4"/>
    <dgm:cxn modelId="{A44C9132-74EE-46A8-AF6F-572C199A253F}" type="presParOf" srcId="{DC82739E-BFA7-4500-A32A-75FB5B25BD00}" destId="{464AA323-F397-454E-ADF4-35AC4E7A3D4B}" srcOrd="3" destOrd="0" presId="urn:microsoft.com/office/officeart/2005/8/layout/hProcess4"/>
    <dgm:cxn modelId="{831BD6FD-B11B-4A12-AD91-CAFDA76F741F}" type="presParOf" srcId="{DC82739E-BFA7-4500-A32A-75FB5B25BD00}" destId="{CD74A5EE-6C8F-49E1-B2BC-51E39C6BF96F}" srcOrd="4" destOrd="0" presId="urn:microsoft.com/office/officeart/2005/8/layout/hProcess4"/>
    <dgm:cxn modelId="{40236A68-55CC-47E5-B69B-94182E1E7274}" type="presParOf" srcId="{B9123CDD-7C4B-4202-8C1C-032F2F26CA7E}" destId="{EFBED986-392B-4662-B6B2-EFFBABB876A8}" srcOrd="3" destOrd="0" presId="urn:microsoft.com/office/officeart/2005/8/layout/hProcess4"/>
    <dgm:cxn modelId="{4E89DF4D-7F65-41D5-B87E-34BED0C8FAE2}" type="presParOf" srcId="{B9123CDD-7C4B-4202-8C1C-032F2F26CA7E}" destId="{9285E383-2024-4E21-A822-278E496C2E4A}" srcOrd="4" destOrd="0" presId="urn:microsoft.com/office/officeart/2005/8/layout/hProcess4"/>
    <dgm:cxn modelId="{D0706C20-DE97-4D51-8BC7-04823EF9CB26}" type="presParOf" srcId="{9285E383-2024-4E21-A822-278E496C2E4A}" destId="{3BEEFB27-FE46-4B23-AAA0-B294141D1C8D}" srcOrd="0" destOrd="0" presId="urn:microsoft.com/office/officeart/2005/8/layout/hProcess4"/>
    <dgm:cxn modelId="{14E2AC8B-7AF0-4ACE-B390-E7A4DB365A2A}" type="presParOf" srcId="{9285E383-2024-4E21-A822-278E496C2E4A}" destId="{DA7E9C8C-883B-46DC-BD96-CA158B372C2E}" srcOrd="1" destOrd="0" presId="urn:microsoft.com/office/officeart/2005/8/layout/hProcess4"/>
    <dgm:cxn modelId="{CBE6679C-1FD6-4314-B5AB-253DE89B3528}" type="presParOf" srcId="{9285E383-2024-4E21-A822-278E496C2E4A}" destId="{ED436118-DEBC-4559-B1E2-132CFE31A78A}" srcOrd="2" destOrd="0" presId="urn:microsoft.com/office/officeart/2005/8/layout/hProcess4"/>
    <dgm:cxn modelId="{5D338028-7353-4344-AB86-A9D11569F049}" type="presParOf" srcId="{9285E383-2024-4E21-A822-278E496C2E4A}" destId="{78D04B0B-83C1-478C-BF15-166ACF885CE5}" srcOrd="3" destOrd="0" presId="urn:microsoft.com/office/officeart/2005/8/layout/hProcess4"/>
    <dgm:cxn modelId="{7FF89919-2241-4669-A13A-E9F7762BA2C2}" type="presParOf" srcId="{9285E383-2024-4E21-A822-278E496C2E4A}" destId="{FB0DD3A5-6925-422E-AD5E-E4B6FBFD229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0526E-3827-44E1-9478-A398BF29E415}">
      <dsp:nvSpPr>
        <dsp:cNvPr id="0" name=""/>
        <dsp:cNvSpPr/>
      </dsp:nvSpPr>
      <dsp:spPr>
        <a:xfrm>
          <a:off x="4214" y="1451985"/>
          <a:ext cx="1950510" cy="16087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/>
            <a:t>매장등록 계약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600" kern="1200" dirty="0"/>
            <a:t>QR</a:t>
          </a:r>
          <a:r>
            <a:rPr lang="ko-KR" altLang="en-US" sz="1600" kern="1200" dirty="0"/>
            <a:t>코드 발급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/>
            <a:t>제품 등록</a:t>
          </a:r>
        </a:p>
      </dsp:txBody>
      <dsp:txXfrm>
        <a:off x="41236" y="1489007"/>
        <a:ext cx="1876466" cy="1189983"/>
      </dsp:txXfrm>
    </dsp:sp>
    <dsp:sp modelId="{5C37FF82-8D1A-447E-8A63-DB3757D0CD60}">
      <dsp:nvSpPr>
        <dsp:cNvPr id="0" name=""/>
        <dsp:cNvSpPr/>
      </dsp:nvSpPr>
      <dsp:spPr>
        <a:xfrm>
          <a:off x="1106298" y="1771232"/>
          <a:ext cx="2228265" cy="2228265"/>
        </a:xfrm>
        <a:prstGeom prst="leftCircularArrow">
          <a:avLst>
            <a:gd name="adj1" fmla="val 2522"/>
            <a:gd name="adj2" fmla="val 305779"/>
            <a:gd name="adj3" fmla="val 2081290"/>
            <a:gd name="adj4" fmla="val 9024489"/>
            <a:gd name="adj5" fmla="val 29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57033-204E-46E1-B12B-42AF4476E2FB}">
      <dsp:nvSpPr>
        <dsp:cNvPr id="0" name=""/>
        <dsp:cNvSpPr/>
      </dsp:nvSpPr>
      <dsp:spPr>
        <a:xfrm>
          <a:off x="293029" y="2716013"/>
          <a:ext cx="2023051" cy="6894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/>
            <a:t>시작</a:t>
          </a:r>
        </a:p>
      </dsp:txBody>
      <dsp:txXfrm>
        <a:off x="313223" y="2736207"/>
        <a:ext cx="1982663" cy="649081"/>
      </dsp:txXfrm>
    </dsp:sp>
    <dsp:sp modelId="{78CADA99-4748-4434-828A-B58BBDED34B5}">
      <dsp:nvSpPr>
        <dsp:cNvPr id="0" name=""/>
        <dsp:cNvSpPr/>
      </dsp:nvSpPr>
      <dsp:spPr>
        <a:xfrm>
          <a:off x="2583663" y="1451985"/>
          <a:ext cx="1950510" cy="16087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57150" lvl="1" indent="-57150" algn="l" defTabSz="13335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300" kern="1200" dirty="0"/>
        </a:p>
        <a:p>
          <a:pPr marL="171450" lvl="1" indent="-171450" algn="l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제품 소개</a:t>
          </a:r>
          <a:endParaRPr lang="ko-KR" altLang="en-US" sz="1600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600" kern="1200" dirty="0"/>
            <a:t>QR </a:t>
          </a:r>
          <a:r>
            <a:rPr lang="ko-KR" altLang="en-US" sz="1600" kern="1200" dirty="0"/>
            <a:t>홍보물 수령</a:t>
          </a:r>
        </a:p>
      </dsp:txBody>
      <dsp:txXfrm>
        <a:off x="2620685" y="1833741"/>
        <a:ext cx="1876466" cy="1189983"/>
      </dsp:txXfrm>
    </dsp:sp>
    <dsp:sp modelId="{EFBED986-392B-4662-B6B2-EFFBABB876A8}">
      <dsp:nvSpPr>
        <dsp:cNvPr id="0" name=""/>
        <dsp:cNvSpPr/>
      </dsp:nvSpPr>
      <dsp:spPr>
        <a:xfrm>
          <a:off x="3667897" y="443967"/>
          <a:ext cx="2501952" cy="2501952"/>
        </a:xfrm>
        <a:prstGeom prst="circularArrow">
          <a:avLst>
            <a:gd name="adj1" fmla="val 2246"/>
            <a:gd name="adj2" fmla="val 270600"/>
            <a:gd name="adj3" fmla="val 19553889"/>
            <a:gd name="adj4" fmla="val 12575511"/>
            <a:gd name="adj5" fmla="val 262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AA323-F397-454E-ADF4-35AC4E7A3D4B}">
      <dsp:nvSpPr>
        <dsp:cNvPr id="0" name=""/>
        <dsp:cNvSpPr/>
      </dsp:nvSpPr>
      <dsp:spPr>
        <a:xfrm>
          <a:off x="2851212" y="1107250"/>
          <a:ext cx="2065581" cy="689469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0" kern="1200" dirty="0"/>
            <a:t>관리자교육</a:t>
          </a:r>
        </a:p>
      </dsp:txBody>
      <dsp:txXfrm>
        <a:off x="2871406" y="1127444"/>
        <a:ext cx="2025193" cy="649081"/>
      </dsp:txXfrm>
    </dsp:sp>
    <dsp:sp modelId="{DA7E9C8C-883B-46DC-BD96-CA158B372C2E}">
      <dsp:nvSpPr>
        <dsp:cNvPr id="0" name=""/>
        <dsp:cNvSpPr/>
      </dsp:nvSpPr>
      <dsp:spPr>
        <a:xfrm>
          <a:off x="5184376" y="1451985"/>
          <a:ext cx="1950510" cy="16087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600" kern="1200" dirty="0"/>
            <a:t>QR </a:t>
          </a:r>
          <a:r>
            <a:rPr lang="ko-KR" altLang="en-US" sz="1600" kern="1200" dirty="0"/>
            <a:t>결제</a:t>
          </a:r>
          <a:r>
            <a:rPr lang="en-US" altLang="ko-KR" sz="1600" kern="1200" dirty="0"/>
            <a:t>/</a:t>
          </a:r>
          <a:r>
            <a:rPr lang="ko-KR" altLang="en-US" sz="1600" kern="1200" dirty="0"/>
            <a:t>배송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/>
            <a:t>관리자 페이지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/>
            <a:t>고객관리 </a:t>
          </a:r>
          <a:r>
            <a:rPr lang="en-US" altLang="ko-KR" sz="1600" kern="1200" dirty="0"/>
            <a:t>/ </a:t>
          </a:r>
          <a:r>
            <a:rPr lang="ko-KR" altLang="en-US" sz="1600" kern="1200" dirty="0"/>
            <a:t>홍보</a:t>
          </a:r>
        </a:p>
      </dsp:txBody>
      <dsp:txXfrm>
        <a:off x="5221398" y="1489007"/>
        <a:ext cx="1876466" cy="1189983"/>
      </dsp:txXfrm>
    </dsp:sp>
    <dsp:sp modelId="{78D04B0B-83C1-478C-BF15-166ACF885CE5}">
      <dsp:nvSpPr>
        <dsp:cNvPr id="0" name=""/>
        <dsp:cNvSpPr/>
      </dsp:nvSpPr>
      <dsp:spPr>
        <a:xfrm>
          <a:off x="5622038" y="2716013"/>
          <a:ext cx="1733786" cy="689469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0" kern="1200" dirty="0"/>
            <a:t>고객관리</a:t>
          </a:r>
        </a:p>
      </dsp:txBody>
      <dsp:txXfrm>
        <a:off x="5642232" y="2736207"/>
        <a:ext cx="1693398" cy="649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2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Picture 2">
          <a:extLst xmlns:a="http://schemas.openxmlformats.org/drawingml/2006/main">
            <a:ext uri="{FF2B5EF4-FFF2-40B4-BE49-F238E27FC236}">
              <a16:creationId xmlns:a16="http://schemas.microsoft.com/office/drawing/2014/main" id="{B647E41E-97D6-4C21-AF41-8FAE9352948B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-1262618" y="-1619250"/>
          <a:ext cx="2690546" cy="2629242"/>
        </a:xfrm>
        <a:prstGeom xmlns:a="http://schemas.openxmlformats.org/drawingml/2006/main" prst="roundRect">
          <a:avLst>
            <a:gd name="adj" fmla="val 16667"/>
          </a:avLst>
        </a:prstGeom>
        <a:ln xmlns:a="http://schemas.openxmlformats.org/drawingml/2006/main">
          <a:noFill/>
        </a:ln>
        <a:effectLst xmlns:a="http://schemas.openxmlformats.org/drawingml/2006/main">
          <a:outerShdw blurRad="152400" dist="12000" dir="900000" sy="98000" kx="110000" ky="200000" algn="tl" rotWithShape="0">
            <a:srgbClr val="000000">
              <a:alpha val="30000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0.92503</cdr:y>
    </cdr:to>
    <cdr:pic>
      <cdr:nvPicPr>
        <cdr:cNvPr id="3" name="그래픽 2" descr="사람들과 함께 사이클링 ">
          <a:extLst xmlns:a="http://schemas.openxmlformats.org/drawingml/2006/main">
            <a:ext uri="{FF2B5EF4-FFF2-40B4-BE49-F238E27FC236}">
              <a16:creationId xmlns:a16="http://schemas.microsoft.com/office/drawing/2014/main" id="{3263EA44-815A-4F54-BC4A-58FC9D10BE0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xmlns="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523193" cy="2616666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1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13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5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9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5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1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1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4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4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4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8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26.png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happy-namdong.tistory.com/2339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327580" y="349300"/>
            <a:ext cx="11544301" cy="6192000"/>
          </a:xfrm>
          <a:prstGeom prst="roundRect">
            <a:avLst>
              <a:gd name="adj" fmla="val 3862"/>
            </a:avLst>
          </a:prstGeom>
          <a:noFill/>
          <a:ln w="31750">
            <a:solidFill>
              <a:srgbClr val="46A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13730" y="241300"/>
            <a:ext cx="11772000" cy="6408000"/>
          </a:xfrm>
          <a:prstGeom prst="roundRect">
            <a:avLst>
              <a:gd name="adj" fmla="val 5051"/>
            </a:avLst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5033922" y="1561788"/>
            <a:ext cx="2131615" cy="367758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prstClr val="white"/>
                </a:solidFill>
              </a:rPr>
              <a:t>CHHARMONY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558781" y="1983546"/>
            <a:ext cx="9081910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66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QR</a:t>
            </a:r>
            <a:r>
              <a:rPr lang="en-US" altLang="ko-KR" sz="6600" dirty="0">
                <a:solidFill>
                  <a:prstClr val="black">
                    <a:lumMod val="75000"/>
                    <a:lumOff val="2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CODE STORE </a:t>
            </a:r>
            <a:r>
              <a:rPr lang="ko-KR" altLang="en-US" sz="6600" dirty="0">
                <a:solidFill>
                  <a:prstClr val="black">
                    <a:lumMod val="75000"/>
                    <a:lumOff val="2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프로젝트</a:t>
            </a:r>
            <a:endParaRPr lang="en-US" altLang="ko-KR" sz="6600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나만의 개인 </a:t>
            </a:r>
            <a:r>
              <a:rPr lang="ko-KR" altLang="en-US" sz="1200" b="1" u="sng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뷰티스토어</a:t>
            </a:r>
            <a:r>
              <a:rPr lang="ko-KR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UPGRADE</a:t>
            </a: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설명 시작합니다</a:t>
            </a:r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!</a:t>
            </a:r>
          </a:p>
        </p:txBody>
      </p:sp>
      <p:grpSp>
        <p:nvGrpSpPr>
          <p:cNvPr id="33" name="Group 26"/>
          <p:cNvGrpSpPr>
            <a:grpSpLocks noChangeAspect="1"/>
          </p:cNvGrpSpPr>
          <p:nvPr/>
        </p:nvGrpSpPr>
        <p:grpSpPr bwMode="auto">
          <a:xfrm>
            <a:off x="3937644" y="4106524"/>
            <a:ext cx="860010" cy="981734"/>
            <a:chOff x="3722" y="2941"/>
            <a:chExt cx="650" cy="742"/>
          </a:xfrm>
        </p:grpSpPr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3722" y="3095"/>
              <a:ext cx="326" cy="580"/>
            </a:xfrm>
            <a:custGeom>
              <a:avLst/>
              <a:gdLst>
                <a:gd name="T0" fmla="*/ 1303 w 1303"/>
                <a:gd name="T1" fmla="*/ 7 h 2317"/>
                <a:gd name="T2" fmla="*/ 1303 w 1303"/>
                <a:gd name="T3" fmla="*/ 2306 h 2317"/>
                <a:gd name="T4" fmla="*/ 1262 w 1303"/>
                <a:gd name="T5" fmla="*/ 2309 h 2317"/>
                <a:gd name="T6" fmla="*/ 1003 w 1303"/>
                <a:gd name="T7" fmla="*/ 2317 h 2317"/>
                <a:gd name="T8" fmla="*/ 833 w 1303"/>
                <a:gd name="T9" fmla="*/ 2311 h 2317"/>
                <a:gd name="T10" fmla="*/ 712 w 1303"/>
                <a:gd name="T11" fmla="*/ 2301 h 2317"/>
                <a:gd name="T12" fmla="*/ 591 w 1303"/>
                <a:gd name="T13" fmla="*/ 2284 h 2317"/>
                <a:gd name="T14" fmla="*/ 470 w 1303"/>
                <a:gd name="T15" fmla="*/ 2259 h 2317"/>
                <a:gd name="T16" fmla="*/ 356 w 1303"/>
                <a:gd name="T17" fmla="*/ 2224 h 2317"/>
                <a:gd name="T18" fmla="*/ 251 w 1303"/>
                <a:gd name="T19" fmla="*/ 2179 h 2317"/>
                <a:gd name="T20" fmla="*/ 181 w 1303"/>
                <a:gd name="T21" fmla="*/ 2137 h 2317"/>
                <a:gd name="T22" fmla="*/ 139 w 1303"/>
                <a:gd name="T23" fmla="*/ 2104 h 2317"/>
                <a:gd name="T24" fmla="*/ 102 w 1303"/>
                <a:gd name="T25" fmla="*/ 2069 h 2317"/>
                <a:gd name="T26" fmla="*/ 70 w 1303"/>
                <a:gd name="T27" fmla="*/ 2030 h 2317"/>
                <a:gd name="T28" fmla="*/ 43 w 1303"/>
                <a:gd name="T29" fmla="*/ 1987 h 2317"/>
                <a:gd name="T30" fmla="*/ 23 w 1303"/>
                <a:gd name="T31" fmla="*/ 1941 h 2317"/>
                <a:gd name="T32" fmla="*/ 8 w 1303"/>
                <a:gd name="T33" fmla="*/ 1889 h 2317"/>
                <a:gd name="T34" fmla="*/ 1 w 1303"/>
                <a:gd name="T35" fmla="*/ 1834 h 2317"/>
                <a:gd name="T36" fmla="*/ 0 w 1303"/>
                <a:gd name="T37" fmla="*/ 1805 h 2317"/>
                <a:gd name="T38" fmla="*/ 11 w 1303"/>
                <a:gd name="T39" fmla="*/ 1806 h 2317"/>
                <a:gd name="T40" fmla="*/ 79 w 1303"/>
                <a:gd name="T41" fmla="*/ 1806 h 2317"/>
                <a:gd name="T42" fmla="*/ 137 w 1303"/>
                <a:gd name="T43" fmla="*/ 1798 h 2317"/>
                <a:gd name="T44" fmla="*/ 195 w 1303"/>
                <a:gd name="T45" fmla="*/ 1779 h 2317"/>
                <a:gd name="T46" fmla="*/ 234 w 1303"/>
                <a:gd name="T47" fmla="*/ 1754 h 2317"/>
                <a:gd name="T48" fmla="*/ 256 w 1303"/>
                <a:gd name="T49" fmla="*/ 1732 h 2317"/>
                <a:gd name="T50" fmla="*/ 273 w 1303"/>
                <a:gd name="T51" fmla="*/ 1705 h 2317"/>
                <a:gd name="T52" fmla="*/ 284 w 1303"/>
                <a:gd name="T53" fmla="*/ 1670 h 2317"/>
                <a:gd name="T54" fmla="*/ 288 w 1303"/>
                <a:gd name="T55" fmla="*/ 1630 h 2317"/>
                <a:gd name="T56" fmla="*/ 284 w 1303"/>
                <a:gd name="T57" fmla="*/ 1583 h 2317"/>
                <a:gd name="T58" fmla="*/ 279 w 1303"/>
                <a:gd name="T59" fmla="*/ 1556 h 2317"/>
                <a:gd name="T60" fmla="*/ 262 w 1303"/>
                <a:gd name="T61" fmla="*/ 1485 h 2317"/>
                <a:gd name="T62" fmla="*/ 241 w 1303"/>
                <a:gd name="T63" fmla="*/ 1328 h 2317"/>
                <a:gd name="T64" fmla="*/ 229 w 1303"/>
                <a:gd name="T65" fmla="*/ 1158 h 2317"/>
                <a:gd name="T66" fmla="*/ 227 w 1303"/>
                <a:gd name="T67" fmla="*/ 981 h 2317"/>
                <a:gd name="T68" fmla="*/ 236 w 1303"/>
                <a:gd name="T69" fmla="*/ 714 h 2317"/>
                <a:gd name="T70" fmla="*/ 262 w 1303"/>
                <a:gd name="T71" fmla="*/ 390 h 2317"/>
                <a:gd name="T72" fmla="*/ 279 w 1303"/>
                <a:gd name="T73" fmla="*/ 258 h 2317"/>
                <a:gd name="T74" fmla="*/ 281 w 1303"/>
                <a:gd name="T75" fmla="*/ 243 h 2317"/>
                <a:gd name="T76" fmla="*/ 289 w 1303"/>
                <a:gd name="T77" fmla="*/ 214 h 2317"/>
                <a:gd name="T78" fmla="*/ 312 w 1303"/>
                <a:gd name="T79" fmla="*/ 177 h 2317"/>
                <a:gd name="T80" fmla="*/ 358 w 1303"/>
                <a:gd name="T81" fmla="*/ 132 h 2317"/>
                <a:gd name="T82" fmla="*/ 420 w 1303"/>
                <a:gd name="T83" fmla="*/ 96 h 2317"/>
                <a:gd name="T84" fmla="*/ 493 w 1303"/>
                <a:gd name="T85" fmla="*/ 67 h 2317"/>
                <a:gd name="T86" fmla="*/ 575 w 1303"/>
                <a:gd name="T87" fmla="*/ 44 h 2317"/>
                <a:gd name="T88" fmla="*/ 711 w 1303"/>
                <a:gd name="T89" fmla="*/ 19 h 2317"/>
                <a:gd name="T90" fmla="*/ 899 w 1303"/>
                <a:gd name="T91" fmla="*/ 3 h 2317"/>
                <a:gd name="T92" fmla="*/ 1075 w 1303"/>
                <a:gd name="T93" fmla="*/ 0 h 2317"/>
                <a:gd name="T94" fmla="*/ 1271 w 1303"/>
                <a:gd name="T95" fmla="*/ 5 h 2317"/>
                <a:gd name="T96" fmla="*/ 1303 w 1303"/>
                <a:gd name="T97" fmla="*/ 7 h 2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3" h="2317">
                  <a:moveTo>
                    <a:pt x="1303" y="7"/>
                  </a:moveTo>
                  <a:lnTo>
                    <a:pt x="1303" y="2306"/>
                  </a:lnTo>
                  <a:lnTo>
                    <a:pt x="1262" y="2309"/>
                  </a:lnTo>
                  <a:lnTo>
                    <a:pt x="1003" y="2317"/>
                  </a:lnTo>
                  <a:lnTo>
                    <a:pt x="833" y="2311"/>
                  </a:lnTo>
                  <a:lnTo>
                    <a:pt x="712" y="2301"/>
                  </a:lnTo>
                  <a:lnTo>
                    <a:pt x="591" y="2284"/>
                  </a:lnTo>
                  <a:lnTo>
                    <a:pt x="470" y="2259"/>
                  </a:lnTo>
                  <a:lnTo>
                    <a:pt x="356" y="2224"/>
                  </a:lnTo>
                  <a:lnTo>
                    <a:pt x="251" y="2179"/>
                  </a:lnTo>
                  <a:lnTo>
                    <a:pt x="181" y="2137"/>
                  </a:lnTo>
                  <a:lnTo>
                    <a:pt x="139" y="2104"/>
                  </a:lnTo>
                  <a:lnTo>
                    <a:pt x="102" y="2069"/>
                  </a:lnTo>
                  <a:lnTo>
                    <a:pt x="70" y="2030"/>
                  </a:lnTo>
                  <a:lnTo>
                    <a:pt x="43" y="1987"/>
                  </a:lnTo>
                  <a:lnTo>
                    <a:pt x="23" y="1941"/>
                  </a:lnTo>
                  <a:lnTo>
                    <a:pt x="8" y="1889"/>
                  </a:lnTo>
                  <a:lnTo>
                    <a:pt x="1" y="1834"/>
                  </a:lnTo>
                  <a:lnTo>
                    <a:pt x="0" y="1805"/>
                  </a:lnTo>
                  <a:lnTo>
                    <a:pt x="11" y="1806"/>
                  </a:lnTo>
                  <a:lnTo>
                    <a:pt x="79" y="1806"/>
                  </a:lnTo>
                  <a:lnTo>
                    <a:pt x="137" y="1798"/>
                  </a:lnTo>
                  <a:lnTo>
                    <a:pt x="195" y="1779"/>
                  </a:lnTo>
                  <a:lnTo>
                    <a:pt x="234" y="1754"/>
                  </a:lnTo>
                  <a:lnTo>
                    <a:pt x="256" y="1732"/>
                  </a:lnTo>
                  <a:lnTo>
                    <a:pt x="273" y="1705"/>
                  </a:lnTo>
                  <a:lnTo>
                    <a:pt x="284" y="1670"/>
                  </a:lnTo>
                  <a:lnTo>
                    <a:pt x="288" y="1630"/>
                  </a:lnTo>
                  <a:lnTo>
                    <a:pt x="284" y="1583"/>
                  </a:lnTo>
                  <a:lnTo>
                    <a:pt x="279" y="1556"/>
                  </a:lnTo>
                  <a:lnTo>
                    <a:pt x="262" y="1485"/>
                  </a:lnTo>
                  <a:lnTo>
                    <a:pt x="241" y="1328"/>
                  </a:lnTo>
                  <a:lnTo>
                    <a:pt x="229" y="1158"/>
                  </a:lnTo>
                  <a:lnTo>
                    <a:pt x="227" y="981"/>
                  </a:lnTo>
                  <a:lnTo>
                    <a:pt x="236" y="714"/>
                  </a:lnTo>
                  <a:lnTo>
                    <a:pt x="262" y="390"/>
                  </a:lnTo>
                  <a:lnTo>
                    <a:pt x="279" y="258"/>
                  </a:lnTo>
                  <a:lnTo>
                    <a:pt x="281" y="243"/>
                  </a:lnTo>
                  <a:lnTo>
                    <a:pt x="289" y="214"/>
                  </a:lnTo>
                  <a:lnTo>
                    <a:pt x="312" y="177"/>
                  </a:lnTo>
                  <a:lnTo>
                    <a:pt x="358" y="132"/>
                  </a:lnTo>
                  <a:lnTo>
                    <a:pt x="420" y="96"/>
                  </a:lnTo>
                  <a:lnTo>
                    <a:pt x="493" y="67"/>
                  </a:lnTo>
                  <a:lnTo>
                    <a:pt x="575" y="44"/>
                  </a:lnTo>
                  <a:lnTo>
                    <a:pt x="711" y="19"/>
                  </a:lnTo>
                  <a:lnTo>
                    <a:pt x="899" y="3"/>
                  </a:lnTo>
                  <a:lnTo>
                    <a:pt x="1075" y="0"/>
                  </a:lnTo>
                  <a:lnTo>
                    <a:pt x="1271" y="5"/>
                  </a:lnTo>
                  <a:lnTo>
                    <a:pt x="1303" y="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4047" y="3095"/>
              <a:ext cx="325" cy="580"/>
            </a:xfrm>
            <a:custGeom>
              <a:avLst/>
              <a:gdLst>
                <a:gd name="T0" fmla="*/ 0 w 1303"/>
                <a:gd name="T1" fmla="*/ 7 h 2317"/>
                <a:gd name="T2" fmla="*/ 0 w 1303"/>
                <a:gd name="T3" fmla="*/ 2306 h 2317"/>
                <a:gd name="T4" fmla="*/ 41 w 1303"/>
                <a:gd name="T5" fmla="*/ 2309 h 2317"/>
                <a:gd name="T6" fmla="*/ 300 w 1303"/>
                <a:gd name="T7" fmla="*/ 2317 h 2317"/>
                <a:gd name="T8" fmla="*/ 470 w 1303"/>
                <a:gd name="T9" fmla="*/ 2311 h 2317"/>
                <a:gd name="T10" fmla="*/ 591 w 1303"/>
                <a:gd name="T11" fmla="*/ 2301 h 2317"/>
                <a:gd name="T12" fmla="*/ 712 w 1303"/>
                <a:gd name="T13" fmla="*/ 2284 h 2317"/>
                <a:gd name="T14" fmla="*/ 833 w 1303"/>
                <a:gd name="T15" fmla="*/ 2259 h 2317"/>
                <a:gd name="T16" fmla="*/ 948 w 1303"/>
                <a:gd name="T17" fmla="*/ 2224 h 2317"/>
                <a:gd name="T18" fmla="*/ 1052 w 1303"/>
                <a:gd name="T19" fmla="*/ 2179 h 2317"/>
                <a:gd name="T20" fmla="*/ 1122 w 1303"/>
                <a:gd name="T21" fmla="*/ 2137 h 2317"/>
                <a:gd name="T22" fmla="*/ 1164 w 1303"/>
                <a:gd name="T23" fmla="*/ 2104 h 2317"/>
                <a:gd name="T24" fmla="*/ 1201 w 1303"/>
                <a:gd name="T25" fmla="*/ 2069 h 2317"/>
                <a:gd name="T26" fmla="*/ 1233 w 1303"/>
                <a:gd name="T27" fmla="*/ 2030 h 2317"/>
                <a:gd name="T28" fmla="*/ 1260 w 1303"/>
                <a:gd name="T29" fmla="*/ 1987 h 2317"/>
                <a:gd name="T30" fmla="*/ 1280 w 1303"/>
                <a:gd name="T31" fmla="*/ 1941 h 2317"/>
                <a:gd name="T32" fmla="*/ 1295 w 1303"/>
                <a:gd name="T33" fmla="*/ 1889 h 2317"/>
                <a:gd name="T34" fmla="*/ 1303 w 1303"/>
                <a:gd name="T35" fmla="*/ 1834 h 2317"/>
                <a:gd name="T36" fmla="*/ 1303 w 1303"/>
                <a:gd name="T37" fmla="*/ 1805 h 2317"/>
                <a:gd name="T38" fmla="*/ 1292 w 1303"/>
                <a:gd name="T39" fmla="*/ 1806 h 2317"/>
                <a:gd name="T40" fmla="*/ 1224 w 1303"/>
                <a:gd name="T41" fmla="*/ 1806 h 2317"/>
                <a:gd name="T42" fmla="*/ 1167 w 1303"/>
                <a:gd name="T43" fmla="*/ 1798 h 2317"/>
                <a:gd name="T44" fmla="*/ 1108 w 1303"/>
                <a:gd name="T45" fmla="*/ 1779 h 2317"/>
                <a:gd name="T46" fmla="*/ 1068 w 1303"/>
                <a:gd name="T47" fmla="*/ 1754 h 2317"/>
                <a:gd name="T48" fmla="*/ 1047 w 1303"/>
                <a:gd name="T49" fmla="*/ 1732 h 2317"/>
                <a:gd name="T50" fmla="*/ 1030 w 1303"/>
                <a:gd name="T51" fmla="*/ 1705 h 2317"/>
                <a:gd name="T52" fmla="*/ 1019 w 1303"/>
                <a:gd name="T53" fmla="*/ 1670 h 2317"/>
                <a:gd name="T54" fmla="*/ 1015 w 1303"/>
                <a:gd name="T55" fmla="*/ 1630 h 2317"/>
                <a:gd name="T56" fmla="*/ 1019 w 1303"/>
                <a:gd name="T57" fmla="*/ 1583 h 2317"/>
                <a:gd name="T58" fmla="*/ 1024 w 1303"/>
                <a:gd name="T59" fmla="*/ 1556 h 2317"/>
                <a:gd name="T60" fmla="*/ 1040 w 1303"/>
                <a:gd name="T61" fmla="*/ 1485 h 2317"/>
                <a:gd name="T62" fmla="*/ 1062 w 1303"/>
                <a:gd name="T63" fmla="*/ 1328 h 2317"/>
                <a:gd name="T64" fmla="*/ 1074 w 1303"/>
                <a:gd name="T65" fmla="*/ 1158 h 2317"/>
                <a:gd name="T66" fmla="*/ 1076 w 1303"/>
                <a:gd name="T67" fmla="*/ 981 h 2317"/>
                <a:gd name="T68" fmla="*/ 1067 w 1303"/>
                <a:gd name="T69" fmla="*/ 714 h 2317"/>
                <a:gd name="T70" fmla="*/ 1040 w 1303"/>
                <a:gd name="T71" fmla="*/ 390 h 2317"/>
                <a:gd name="T72" fmla="*/ 1024 w 1303"/>
                <a:gd name="T73" fmla="*/ 258 h 2317"/>
                <a:gd name="T74" fmla="*/ 1022 w 1303"/>
                <a:gd name="T75" fmla="*/ 243 h 2317"/>
                <a:gd name="T76" fmla="*/ 1014 w 1303"/>
                <a:gd name="T77" fmla="*/ 214 h 2317"/>
                <a:gd name="T78" fmla="*/ 991 w 1303"/>
                <a:gd name="T79" fmla="*/ 177 h 2317"/>
                <a:gd name="T80" fmla="*/ 945 w 1303"/>
                <a:gd name="T81" fmla="*/ 132 h 2317"/>
                <a:gd name="T82" fmla="*/ 883 w 1303"/>
                <a:gd name="T83" fmla="*/ 96 h 2317"/>
                <a:gd name="T84" fmla="*/ 810 w 1303"/>
                <a:gd name="T85" fmla="*/ 67 h 2317"/>
                <a:gd name="T86" fmla="*/ 727 w 1303"/>
                <a:gd name="T87" fmla="*/ 44 h 2317"/>
                <a:gd name="T88" fmla="*/ 592 w 1303"/>
                <a:gd name="T89" fmla="*/ 19 h 2317"/>
                <a:gd name="T90" fmla="*/ 404 w 1303"/>
                <a:gd name="T91" fmla="*/ 3 h 2317"/>
                <a:gd name="T92" fmla="*/ 228 w 1303"/>
                <a:gd name="T93" fmla="*/ 0 h 2317"/>
                <a:gd name="T94" fmla="*/ 32 w 1303"/>
                <a:gd name="T95" fmla="*/ 5 h 2317"/>
                <a:gd name="T96" fmla="*/ 0 w 1303"/>
                <a:gd name="T97" fmla="*/ 7 h 2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3" h="2317">
                  <a:moveTo>
                    <a:pt x="0" y="7"/>
                  </a:moveTo>
                  <a:lnTo>
                    <a:pt x="0" y="2306"/>
                  </a:lnTo>
                  <a:lnTo>
                    <a:pt x="41" y="2309"/>
                  </a:lnTo>
                  <a:lnTo>
                    <a:pt x="300" y="2317"/>
                  </a:lnTo>
                  <a:lnTo>
                    <a:pt x="470" y="2311"/>
                  </a:lnTo>
                  <a:lnTo>
                    <a:pt x="591" y="2301"/>
                  </a:lnTo>
                  <a:lnTo>
                    <a:pt x="712" y="2284"/>
                  </a:lnTo>
                  <a:lnTo>
                    <a:pt x="833" y="2259"/>
                  </a:lnTo>
                  <a:lnTo>
                    <a:pt x="948" y="2224"/>
                  </a:lnTo>
                  <a:lnTo>
                    <a:pt x="1052" y="2179"/>
                  </a:lnTo>
                  <a:lnTo>
                    <a:pt x="1122" y="2137"/>
                  </a:lnTo>
                  <a:lnTo>
                    <a:pt x="1164" y="2104"/>
                  </a:lnTo>
                  <a:lnTo>
                    <a:pt x="1201" y="2069"/>
                  </a:lnTo>
                  <a:lnTo>
                    <a:pt x="1233" y="2030"/>
                  </a:lnTo>
                  <a:lnTo>
                    <a:pt x="1260" y="1987"/>
                  </a:lnTo>
                  <a:lnTo>
                    <a:pt x="1280" y="1941"/>
                  </a:lnTo>
                  <a:lnTo>
                    <a:pt x="1295" y="1889"/>
                  </a:lnTo>
                  <a:lnTo>
                    <a:pt x="1303" y="1834"/>
                  </a:lnTo>
                  <a:lnTo>
                    <a:pt x="1303" y="1805"/>
                  </a:lnTo>
                  <a:lnTo>
                    <a:pt x="1292" y="1806"/>
                  </a:lnTo>
                  <a:lnTo>
                    <a:pt x="1224" y="1806"/>
                  </a:lnTo>
                  <a:lnTo>
                    <a:pt x="1167" y="1798"/>
                  </a:lnTo>
                  <a:lnTo>
                    <a:pt x="1108" y="1779"/>
                  </a:lnTo>
                  <a:lnTo>
                    <a:pt x="1068" y="1754"/>
                  </a:lnTo>
                  <a:lnTo>
                    <a:pt x="1047" y="1732"/>
                  </a:lnTo>
                  <a:lnTo>
                    <a:pt x="1030" y="1705"/>
                  </a:lnTo>
                  <a:lnTo>
                    <a:pt x="1019" y="1670"/>
                  </a:lnTo>
                  <a:lnTo>
                    <a:pt x="1015" y="1630"/>
                  </a:lnTo>
                  <a:lnTo>
                    <a:pt x="1019" y="1583"/>
                  </a:lnTo>
                  <a:lnTo>
                    <a:pt x="1024" y="1556"/>
                  </a:lnTo>
                  <a:lnTo>
                    <a:pt x="1040" y="1485"/>
                  </a:lnTo>
                  <a:lnTo>
                    <a:pt x="1062" y="1328"/>
                  </a:lnTo>
                  <a:lnTo>
                    <a:pt x="1074" y="1158"/>
                  </a:lnTo>
                  <a:lnTo>
                    <a:pt x="1076" y="981"/>
                  </a:lnTo>
                  <a:lnTo>
                    <a:pt x="1067" y="714"/>
                  </a:lnTo>
                  <a:lnTo>
                    <a:pt x="1040" y="390"/>
                  </a:lnTo>
                  <a:lnTo>
                    <a:pt x="1024" y="258"/>
                  </a:lnTo>
                  <a:lnTo>
                    <a:pt x="1022" y="243"/>
                  </a:lnTo>
                  <a:lnTo>
                    <a:pt x="1014" y="214"/>
                  </a:lnTo>
                  <a:lnTo>
                    <a:pt x="991" y="177"/>
                  </a:lnTo>
                  <a:lnTo>
                    <a:pt x="945" y="132"/>
                  </a:lnTo>
                  <a:lnTo>
                    <a:pt x="883" y="96"/>
                  </a:lnTo>
                  <a:lnTo>
                    <a:pt x="810" y="67"/>
                  </a:lnTo>
                  <a:lnTo>
                    <a:pt x="727" y="44"/>
                  </a:lnTo>
                  <a:lnTo>
                    <a:pt x="592" y="19"/>
                  </a:lnTo>
                  <a:lnTo>
                    <a:pt x="404" y="3"/>
                  </a:lnTo>
                  <a:lnTo>
                    <a:pt x="228" y="0"/>
                  </a:lnTo>
                  <a:lnTo>
                    <a:pt x="32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4053" y="3502"/>
              <a:ext cx="133" cy="84"/>
            </a:xfrm>
            <a:custGeom>
              <a:avLst/>
              <a:gdLst>
                <a:gd name="T0" fmla="*/ 0 w 532"/>
                <a:gd name="T1" fmla="*/ 335 h 335"/>
                <a:gd name="T2" fmla="*/ 0 w 532"/>
                <a:gd name="T3" fmla="*/ 0 h 335"/>
                <a:gd name="T4" fmla="*/ 17 w 532"/>
                <a:gd name="T5" fmla="*/ 0 h 335"/>
                <a:gd name="T6" fmla="*/ 123 w 532"/>
                <a:gd name="T7" fmla="*/ 7 h 335"/>
                <a:gd name="T8" fmla="*/ 216 w 532"/>
                <a:gd name="T9" fmla="*/ 21 h 335"/>
                <a:gd name="T10" fmla="*/ 315 w 532"/>
                <a:gd name="T11" fmla="*/ 48 h 335"/>
                <a:gd name="T12" fmla="*/ 386 w 532"/>
                <a:gd name="T13" fmla="*/ 80 h 335"/>
                <a:gd name="T14" fmla="*/ 429 w 532"/>
                <a:gd name="T15" fmla="*/ 107 h 335"/>
                <a:gd name="T16" fmla="*/ 466 w 532"/>
                <a:gd name="T17" fmla="*/ 140 h 335"/>
                <a:gd name="T18" fmla="*/ 497 w 532"/>
                <a:gd name="T19" fmla="*/ 179 h 335"/>
                <a:gd name="T20" fmla="*/ 519 w 532"/>
                <a:gd name="T21" fmla="*/ 224 h 335"/>
                <a:gd name="T22" fmla="*/ 531 w 532"/>
                <a:gd name="T23" fmla="*/ 277 h 335"/>
                <a:gd name="T24" fmla="*/ 532 w 532"/>
                <a:gd name="T25" fmla="*/ 306 h 335"/>
                <a:gd name="T26" fmla="*/ 0 w 532"/>
                <a:gd name="T27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2" h="335">
                  <a:moveTo>
                    <a:pt x="0" y="335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23" y="7"/>
                  </a:lnTo>
                  <a:lnTo>
                    <a:pt x="216" y="21"/>
                  </a:lnTo>
                  <a:lnTo>
                    <a:pt x="315" y="48"/>
                  </a:lnTo>
                  <a:lnTo>
                    <a:pt x="386" y="80"/>
                  </a:lnTo>
                  <a:lnTo>
                    <a:pt x="429" y="107"/>
                  </a:lnTo>
                  <a:lnTo>
                    <a:pt x="466" y="140"/>
                  </a:lnTo>
                  <a:lnTo>
                    <a:pt x="497" y="179"/>
                  </a:lnTo>
                  <a:lnTo>
                    <a:pt x="519" y="224"/>
                  </a:lnTo>
                  <a:lnTo>
                    <a:pt x="531" y="277"/>
                  </a:lnTo>
                  <a:lnTo>
                    <a:pt x="532" y="306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B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3909" y="3502"/>
              <a:ext cx="133" cy="84"/>
            </a:xfrm>
            <a:custGeom>
              <a:avLst/>
              <a:gdLst>
                <a:gd name="T0" fmla="*/ 530 w 530"/>
                <a:gd name="T1" fmla="*/ 335 h 335"/>
                <a:gd name="T2" fmla="*/ 530 w 530"/>
                <a:gd name="T3" fmla="*/ 0 h 335"/>
                <a:gd name="T4" fmla="*/ 513 w 530"/>
                <a:gd name="T5" fmla="*/ 0 h 335"/>
                <a:gd name="T6" fmla="*/ 407 w 530"/>
                <a:gd name="T7" fmla="*/ 7 h 335"/>
                <a:gd name="T8" fmla="*/ 314 w 530"/>
                <a:gd name="T9" fmla="*/ 21 h 335"/>
                <a:gd name="T10" fmla="*/ 215 w 530"/>
                <a:gd name="T11" fmla="*/ 48 h 335"/>
                <a:gd name="T12" fmla="*/ 144 w 530"/>
                <a:gd name="T13" fmla="*/ 80 h 335"/>
                <a:gd name="T14" fmla="*/ 101 w 530"/>
                <a:gd name="T15" fmla="*/ 107 h 335"/>
                <a:gd name="T16" fmla="*/ 64 w 530"/>
                <a:gd name="T17" fmla="*/ 140 h 335"/>
                <a:gd name="T18" fmla="*/ 34 w 530"/>
                <a:gd name="T19" fmla="*/ 179 h 335"/>
                <a:gd name="T20" fmla="*/ 12 w 530"/>
                <a:gd name="T21" fmla="*/ 224 h 335"/>
                <a:gd name="T22" fmla="*/ 1 w 530"/>
                <a:gd name="T23" fmla="*/ 277 h 335"/>
                <a:gd name="T24" fmla="*/ 0 w 530"/>
                <a:gd name="T25" fmla="*/ 306 h 335"/>
                <a:gd name="T26" fmla="*/ 530 w 530"/>
                <a:gd name="T27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0" h="335">
                  <a:moveTo>
                    <a:pt x="530" y="335"/>
                  </a:moveTo>
                  <a:lnTo>
                    <a:pt x="530" y="0"/>
                  </a:lnTo>
                  <a:lnTo>
                    <a:pt x="513" y="0"/>
                  </a:lnTo>
                  <a:lnTo>
                    <a:pt x="407" y="7"/>
                  </a:lnTo>
                  <a:lnTo>
                    <a:pt x="314" y="21"/>
                  </a:lnTo>
                  <a:lnTo>
                    <a:pt x="215" y="48"/>
                  </a:lnTo>
                  <a:lnTo>
                    <a:pt x="144" y="80"/>
                  </a:lnTo>
                  <a:lnTo>
                    <a:pt x="101" y="107"/>
                  </a:lnTo>
                  <a:lnTo>
                    <a:pt x="64" y="140"/>
                  </a:lnTo>
                  <a:lnTo>
                    <a:pt x="34" y="179"/>
                  </a:lnTo>
                  <a:lnTo>
                    <a:pt x="12" y="224"/>
                  </a:lnTo>
                  <a:lnTo>
                    <a:pt x="1" y="277"/>
                  </a:lnTo>
                  <a:lnTo>
                    <a:pt x="0" y="306"/>
                  </a:lnTo>
                  <a:lnTo>
                    <a:pt x="530" y="335"/>
                  </a:lnTo>
                  <a:close/>
                </a:path>
              </a:pathLst>
            </a:custGeom>
            <a:solidFill>
              <a:srgbClr val="00B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Rectangle 31"/>
            <p:cNvSpPr>
              <a:spLocks noChangeArrowheads="1"/>
            </p:cNvSpPr>
            <p:nvPr/>
          </p:nvSpPr>
          <p:spPr bwMode="auto">
            <a:xfrm>
              <a:off x="3995" y="3502"/>
              <a:ext cx="105" cy="119"/>
            </a:xfrm>
            <a:prstGeom prst="rect">
              <a:avLst/>
            </a:pr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3995" y="3502"/>
              <a:ext cx="105" cy="37"/>
            </a:xfrm>
            <a:custGeom>
              <a:avLst/>
              <a:gdLst>
                <a:gd name="T0" fmla="*/ 0 w 421"/>
                <a:gd name="T1" fmla="*/ 56 h 147"/>
                <a:gd name="T2" fmla="*/ 5 w 421"/>
                <a:gd name="T3" fmla="*/ 59 h 147"/>
                <a:gd name="T4" fmla="*/ 66 w 421"/>
                <a:gd name="T5" fmla="*/ 91 h 147"/>
                <a:gd name="T6" fmla="*/ 148 w 421"/>
                <a:gd name="T7" fmla="*/ 119 h 147"/>
                <a:gd name="T8" fmla="*/ 215 w 421"/>
                <a:gd name="T9" fmla="*/ 135 h 147"/>
                <a:gd name="T10" fmla="*/ 291 w 421"/>
                <a:gd name="T11" fmla="*/ 146 h 147"/>
                <a:gd name="T12" fmla="*/ 376 w 421"/>
                <a:gd name="T13" fmla="*/ 147 h 147"/>
                <a:gd name="T14" fmla="*/ 421 w 421"/>
                <a:gd name="T15" fmla="*/ 143 h 147"/>
                <a:gd name="T16" fmla="*/ 421 w 421"/>
                <a:gd name="T17" fmla="*/ 0 h 147"/>
                <a:gd name="T18" fmla="*/ 0 w 421"/>
                <a:gd name="T19" fmla="*/ 0 h 147"/>
                <a:gd name="T20" fmla="*/ 0 w 421"/>
                <a:gd name="T21" fmla="*/ 5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1" h="147">
                  <a:moveTo>
                    <a:pt x="0" y="56"/>
                  </a:moveTo>
                  <a:lnTo>
                    <a:pt x="5" y="59"/>
                  </a:lnTo>
                  <a:lnTo>
                    <a:pt x="66" y="91"/>
                  </a:lnTo>
                  <a:lnTo>
                    <a:pt x="148" y="119"/>
                  </a:lnTo>
                  <a:lnTo>
                    <a:pt x="215" y="135"/>
                  </a:lnTo>
                  <a:lnTo>
                    <a:pt x="291" y="146"/>
                  </a:lnTo>
                  <a:lnTo>
                    <a:pt x="376" y="147"/>
                  </a:lnTo>
                  <a:lnTo>
                    <a:pt x="421" y="143"/>
                  </a:lnTo>
                  <a:lnTo>
                    <a:pt x="421" y="0"/>
                  </a:lnTo>
                  <a:lnTo>
                    <a:pt x="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auto">
            <a:xfrm>
              <a:off x="3792" y="3261"/>
              <a:ext cx="102" cy="117"/>
            </a:xfrm>
            <a:custGeom>
              <a:avLst/>
              <a:gdLst>
                <a:gd name="T0" fmla="*/ 410 w 410"/>
                <a:gd name="T1" fmla="*/ 235 h 470"/>
                <a:gd name="T2" fmla="*/ 409 w 410"/>
                <a:gd name="T3" fmla="*/ 259 h 470"/>
                <a:gd name="T4" fmla="*/ 402 w 410"/>
                <a:gd name="T5" fmla="*/ 305 h 470"/>
                <a:gd name="T6" fmla="*/ 386 w 410"/>
                <a:gd name="T7" fmla="*/ 347 h 470"/>
                <a:gd name="T8" fmla="*/ 364 w 410"/>
                <a:gd name="T9" fmla="*/ 385 h 470"/>
                <a:gd name="T10" fmla="*/ 336 w 410"/>
                <a:gd name="T11" fmla="*/ 416 h 470"/>
                <a:gd name="T12" fmla="*/ 303 w 410"/>
                <a:gd name="T13" fmla="*/ 442 h 470"/>
                <a:gd name="T14" fmla="*/ 266 w 410"/>
                <a:gd name="T15" fmla="*/ 459 h 470"/>
                <a:gd name="T16" fmla="*/ 227 w 410"/>
                <a:gd name="T17" fmla="*/ 469 h 470"/>
                <a:gd name="T18" fmla="*/ 205 w 410"/>
                <a:gd name="T19" fmla="*/ 470 h 470"/>
                <a:gd name="T20" fmla="*/ 184 w 410"/>
                <a:gd name="T21" fmla="*/ 469 h 470"/>
                <a:gd name="T22" fmla="*/ 144 w 410"/>
                <a:gd name="T23" fmla="*/ 459 h 470"/>
                <a:gd name="T24" fmla="*/ 107 w 410"/>
                <a:gd name="T25" fmla="*/ 442 h 470"/>
                <a:gd name="T26" fmla="*/ 74 w 410"/>
                <a:gd name="T27" fmla="*/ 416 h 470"/>
                <a:gd name="T28" fmla="*/ 46 w 410"/>
                <a:gd name="T29" fmla="*/ 385 h 470"/>
                <a:gd name="T30" fmla="*/ 24 w 410"/>
                <a:gd name="T31" fmla="*/ 347 h 470"/>
                <a:gd name="T32" fmla="*/ 8 w 410"/>
                <a:gd name="T33" fmla="*/ 305 h 470"/>
                <a:gd name="T34" fmla="*/ 0 w 410"/>
                <a:gd name="T35" fmla="*/ 259 h 470"/>
                <a:gd name="T36" fmla="*/ 0 w 410"/>
                <a:gd name="T37" fmla="*/ 235 h 470"/>
                <a:gd name="T38" fmla="*/ 0 w 410"/>
                <a:gd name="T39" fmla="*/ 210 h 470"/>
                <a:gd name="T40" fmla="*/ 8 w 410"/>
                <a:gd name="T41" fmla="*/ 165 h 470"/>
                <a:gd name="T42" fmla="*/ 24 w 410"/>
                <a:gd name="T43" fmla="*/ 123 h 470"/>
                <a:gd name="T44" fmla="*/ 46 w 410"/>
                <a:gd name="T45" fmla="*/ 85 h 470"/>
                <a:gd name="T46" fmla="*/ 74 w 410"/>
                <a:gd name="T47" fmla="*/ 53 h 470"/>
                <a:gd name="T48" fmla="*/ 107 w 410"/>
                <a:gd name="T49" fmla="*/ 28 h 470"/>
                <a:gd name="T50" fmla="*/ 144 w 410"/>
                <a:gd name="T51" fmla="*/ 10 h 470"/>
                <a:gd name="T52" fmla="*/ 184 w 410"/>
                <a:gd name="T53" fmla="*/ 0 h 470"/>
                <a:gd name="T54" fmla="*/ 205 w 410"/>
                <a:gd name="T55" fmla="*/ 0 h 470"/>
                <a:gd name="T56" fmla="*/ 227 w 410"/>
                <a:gd name="T57" fmla="*/ 0 h 470"/>
                <a:gd name="T58" fmla="*/ 266 w 410"/>
                <a:gd name="T59" fmla="*/ 10 h 470"/>
                <a:gd name="T60" fmla="*/ 303 w 410"/>
                <a:gd name="T61" fmla="*/ 28 h 470"/>
                <a:gd name="T62" fmla="*/ 336 w 410"/>
                <a:gd name="T63" fmla="*/ 53 h 470"/>
                <a:gd name="T64" fmla="*/ 364 w 410"/>
                <a:gd name="T65" fmla="*/ 85 h 470"/>
                <a:gd name="T66" fmla="*/ 386 w 410"/>
                <a:gd name="T67" fmla="*/ 123 h 470"/>
                <a:gd name="T68" fmla="*/ 402 w 410"/>
                <a:gd name="T69" fmla="*/ 165 h 470"/>
                <a:gd name="T70" fmla="*/ 409 w 410"/>
                <a:gd name="T71" fmla="*/ 210 h 470"/>
                <a:gd name="T72" fmla="*/ 410 w 410"/>
                <a:gd name="T73" fmla="*/ 23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0" h="470">
                  <a:moveTo>
                    <a:pt x="410" y="235"/>
                  </a:moveTo>
                  <a:lnTo>
                    <a:pt x="409" y="259"/>
                  </a:lnTo>
                  <a:lnTo>
                    <a:pt x="402" y="305"/>
                  </a:lnTo>
                  <a:lnTo>
                    <a:pt x="386" y="347"/>
                  </a:lnTo>
                  <a:lnTo>
                    <a:pt x="364" y="385"/>
                  </a:lnTo>
                  <a:lnTo>
                    <a:pt x="336" y="416"/>
                  </a:lnTo>
                  <a:lnTo>
                    <a:pt x="303" y="442"/>
                  </a:lnTo>
                  <a:lnTo>
                    <a:pt x="266" y="459"/>
                  </a:lnTo>
                  <a:lnTo>
                    <a:pt x="227" y="469"/>
                  </a:lnTo>
                  <a:lnTo>
                    <a:pt x="205" y="470"/>
                  </a:lnTo>
                  <a:lnTo>
                    <a:pt x="184" y="469"/>
                  </a:lnTo>
                  <a:lnTo>
                    <a:pt x="144" y="459"/>
                  </a:lnTo>
                  <a:lnTo>
                    <a:pt x="107" y="442"/>
                  </a:lnTo>
                  <a:lnTo>
                    <a:pt x="74" y="416"/>
                  </a:lnTo>
                  <a:lnTo>
                    <a:pt x="46" y="385"/>
                  </a:lnTo>
                  <a:lnTo>
                    <a:pt x="24" y="347"/>
                  </a:lnTo>
                  <a:lnTo>
                    <a:pt x="8" y="305"/>
                  </a:lnTo>
                  <a:lnTo>
                    <a:pt x="0" y="259"/>
                  </a:lnTo>
                  <a:lnTo>
                    <a:pt x="0" y="235"/>
                  </a:lnTo>
                  <a:lnTo>
                    <a:pt x="0" y="210"/>
                  </a:lnTo>
                  <a:lnTo>
                    <a:pt x="8" y="165"/>
                  </a:lnTo>
                  <a:lnTo>
                    <a:pt x="24" y="123"/>
                  </a:lnTo>
                  <a:lnTo>
                    <a:pt x="46" y="85"/>
                  </a:lnTo>
                  <a:lnTo>
                    <a:pt x="74" y="53"/>
                  </a:lnTo>
                  <a:lnTo>
                    <a:pt x="107" y="28"/>
                  </a:lnTo>
                  <a:lnTo>
                    <a:pt x="144" y="10"/>
                  </a:lnTo>
                  <a:lnTo>
                    <a:pt x="184" y="0"/>
                  </a:lnTo>
                  <a:lnTo>
                    <a:pt x="205" y="0"/>
                  </a:lnTo>
                  <a:lnTo>
                    <a:pt x="227" y="0"/>
                  </a:lnTo>
                  <a:lnTo>
                    <a:pt x="266" y="10"/>
                  </a:lnTo>
                  <a:lnTo>
                    <a:pt x="303" y="28"/>
                  </a:lnTo>
                  <a:lnTo>
                    <a:pt x="336" y="53"/>
                  </a:lnTo>
                  <a:lnTo>
                    <a:pt x="364" y="85"/>
                  </a:lnTo>
                  <a:lnTo>
                    <a:pt x="386" y="123"/>
                  </a:lnTo>
                  <a:lnTo>
                    <a:pt x="402" y="165"/>
                  </a:lnTo>
                  <a:lnTo>
                    <a:pt x="409" y="210"/>
                  </a:lnTo>
                  <a:lnTo>
                    <a:pt x="410" y="23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4"/>
            <p:cNvSpPr>
              <a:spLocks/>
            </p:cNvSpPr>
            <p:nvPr/>
          </p:nvSpPr>
          <p:spPr bwMode="auto">
            <a:xfrm>
              <a:off x="4201" y="3261"/>
              <a:ext cx="103" cy="117"/>
            </a:xfrm>
            <a:custGeom>
              <a:avLst/>
              <a:gdLst>
                <a:gd name="T0" fmla="*/ 411 w 411"/>
                <a:gd name="T1" fmla="*/ 235 h 470"/>
                <a:gd name="T2" fmla="*/ 411 w 411"/>
                <a:gd name="T3" fmla="*/ 259 h 470"/>
                <a:gd name="T4" fmla="*/ 402 w 411"/>
                <a:gd name="T5" fmla="*/ 305 h 470"/>
                <a:gd name="T6" fmla="*/ 387 w 411"/>
                <a:gd name="T7" fmla="*/ 347 h 470"/>
                <a:gd name="T8" fmla="*/ 364 w 411"/>
                <a:gd name="T9" fmla="*/ 385 h 470"/>
                <a:gd name="T10" fmla="*/ 336 w 411"/>
                <a:gd name="T11" fmla="*/ 416 h 470"/>
                <a:gd name="T12" fmla="*/ 304 w 411"/>
                <a:gd name="T13" fmla="*/ 442 h 470"/>
                <a:gd name="T14" fmla="*/ 267 w 411"/>
                <a:gd name="T15" fmla="*/ 459 h 470"/>
                <a:gd name="T16" fmla="*/ 227 w 411"/>
                <a:gd name="T17" fmla="*/ 469 h 470"/>
                <a:gd name="T18" fmla="*/ 205 w 411"/>
                <a:gd name="T19" fmla="*/ 470 h 470"/>
                <a:gd name="T20" fmla="*/ 185 w 411"/>
                <a:gd name="T21" fmla="*/ 469 h 470"/>
                <a:gd name="T22" fmla="*/ 144 w 411"/>
                <a:gd name="T23" fmla="*/ 459 h 470"/>
                <a:gd name="T24" fmla="*/ 107 w 411"/>
                <a:gd name="T25" fmla="*/ 442 h 470"/>
                <a:gd name="T26" fmla="*/ 74 w 411"/>
                <a:gd name="T27" fmla="*/ 416 h 470"/>
                <a:gd name="T28" fmla="*/ 46 w 411"/>
                <a:gd name="T29" fmla="*/ 385 h 470"/>
                <a:gd name="T30" fmla="*/ 24 w 411"/>
                <a:gd name="T31" fmla="*/ 347 h 470"/>
                <a:gd name="T32" fmla="*/ 8 w 411"/>
                <a:gd name="T33" fmla="*/ 305 h 470"/>
                <a:gd name="T34" fmla="*/ 1 w 411"/>
                <a:gd name="T35" fmla="*/ 259 h 470"/>
                <a:gd name="T36" fmla="*/ 0 w 411"/>
                <a:gd name="T37" fmla="*/ 235 h 470"/>
                <a:gd name="T38" fmla="*/ 1 w 411"/>
                <a:gd name="T39" fmla="*/ 210 h 470"/>
                <a:gd name="T40" fmla="*/ 8 w 411"/>
                <a:gd name="T41" fmla="*/ 165 h 470"/>
                <a:gd name="T42" fmla="*/ 24 w 411"/>
                <a:gd name="T43" fmla="*/ 123 h 470"/>
                <a:gd name="T44" fmla="*/ 46 w 411"/>
                <a:gd name="T45" fmla="*/ 85 h 470"/>
                <a:gd name="T46" fmla="*/ 74 w 411"/>
                <a:gd name="T47" fmla="*/ 53 h 470"/>
                <a:gd name="T48" fmla="*/ 107 w 411"/>
                <a:gd name="T49" fmla="*/ 28 h 470"/>
                <a:gd name="T50" fmla="*/ 144 w 411"/>
                <a:gd name="T51" fmla="*/ 10 h 470"/>
                <a:gd name="T52" fmla="*/ 185 w 411"/>
                <a:gd name="T53" fmla="*/ 0 h 470"/>
                <a:gd name="T54" fmla="*/ 205 w 411"/>
                <a:gd name="T55" fmla="*/ 0 h 470"/>
                <a:gd name="T56" fmla="*/ 227 w 411"/>
                <a:gd name="T57" fmla="*/ 0 h 470"/>
                <a:gd name="T58" fmla="*/ 267 w 411"/>
                <a:gd name="T59" fmla="*/ 10 h 470"/>
                <a:gd name="T60" fmla="*/ 304 w 411"/>
                <a:gd name="T61" fmla="*/ 28 h 470"/>
                <a:gd name="T62" fmla="*/ 336 w 411"/>
                <a:gd name="T63" fmla="*/ 53 h 470"/>
                <a:gd name="T64" fmla="*/ 364 w 411"/>
                <a:gd name="T65" fmla="*/ 85 h 470"/>
                <a:gd name="T66" fmla="*/ 387 w 411"/>
                <a:gd name="T67" fmla="*/ 123 h 470"/>
                <a:gd name="T68" fmla="*/ 402 w 411"/>
                <a:gd name="T69" fmla="*/ 165 h 470"/>
                <a:gd name="T70" fmla="*/ 411 w 411"/>
                <a:gd name="T71" fmla="*/ 210 h 470"/>
                <a:gd name="T72" fmla="*/ 411 w 411"/>
                <a:gd name="T73" fmla="*/ 23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1" h="470">
                  <a:moveTo>
                    <a:pt x="411" y="235"/>
                  </a:moveTo>
                  <a:lnTo>
                    <a:pt x="411" y="259"/>
                  </a:lnTo>
                  <a:lnTo>
                    <a:pt x="402" y="305"/>
                  </a:lnTo>
                  <a:lnTo>
                    <a:pt x="387" y="347"/>
                  </a:lnTo>
                  <a:lnTo>
                    <a:pt x="364" y="385"/>
                  </a:lnTo>
                  <a:lnTo>
                    <a:pt x="336" y="416"/>
                  </a:lnTo>
                  <a:lnTo>
                    <a:pt x="304" y="442"/>
                  </a:lnTo>
                  <a:lnTo>
                    <a:pt x="267" y="459"/>
                  </a:lnTo>
                  <a:lnTo>
                    <a:pt x="227" y="469"/>
                  </a:lnTo>
                  <a:lnTo>
                    <a:pt x="205" y="470"/>
                  </a:lnTo>
                  <a:lnTo>
                    <a:pt x="185" y="469"/>
                  </a:lnTo>
                  <a:lnTo>
                    <a:pt x="144" y="459"/>
                  </a:lnTo>
                  <a:lnTo>
                    <a:pt x="107" y="442"/>
                  </a:lnTo>
                  <a:lnTo>
                    <a:pt x="74" y="416"/>
                  </a:lnTo>
                  <a:lnTo>
                    <a:pt x="46" y="385"/>
                  </a:lnTo>
                  <a:lnTo>
                    <a:pt x="24" y="347"/>
                  </a:lnTo>
                  <a:lnTo>
                    <a:pt x="8" y="305"/>
                  </a:lnTo>
                  <a:lnTo>
                    <a:pt x="1" y="259"/>
                  </a:lnTo>
                  <a:lnTo>
                    <a:pt x="0" y="235"/>
                  </a:lnTo>
                  <a:lnTo>
                    <a:pt x="1" y="210"/>
                  </a:lnTo>
                  <a:lnTo>
                    <a:pt x="8" y="165"/>
                  </a:lnTo>
                  <a:lnTo>
                    <a:pt x="24" y="123"/>
                  </a:lnTo>
                  <a:lnTo>
                    <a:pt x="46" y="85"/>
                  </a:lnTo>
                  <a:lnTo>
                    <a:pt x="74" y="53"/>
                  </a:lnTo>
                  <a:lnTo>
                    <a:pt x="107" y="28"/>
                  </a:lnTo>
                  <a:lnTo>
                    <a:pt x="144" y="10"/>
                  </a:lnTo>
                  <a:lnTo>
                    <a:pt x="185" y="0"/>
                  </a:lnTo>
                  <a:lnTo>
                    <a:pt x="205" y="0"/>
                  </a:lnTo>
                  <a:lnTo>
                    <a:pt x="227" y="0"/>
                  </a:lnTo>
                  <a:lnTo>
                    <a:pt x="267" y="10"/>
                  </a:lnTo>
                  <a:lnTo>
                    <a:pt x="304" y="28"/>
                  </a:lnTo>
                  <a:lnTo>
                    <a:pt x="336" y="53"/>
                  </a:lnTo>
                  <a:lnTo>
                    <a:pt x="364" y="85"/>
                  </a:lnTo>
                  <a:lnTo>
                    <a:pt x="387" y="123"/>
                  </a:lnTo>
                  <a:lnTo>
                    <a:pt x="402" y="165"/>
                  </a:lnTo>
                  <a:lnTo>
                    <a:pt x="411" y="210"/>
                  </a:lnTo>
                  <a:lnTo>
                    <a:pt x="411" y="23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3843" y="3057"/>
              <a:ext cx="409" cy="464"/>
            </a:xfrm>
            <a:custGeom>
              <a:avLst/>
              <a:gdLst>
                <a:gd name="T0" fmla="*/ 1636 w 1637"/>
                <a:gd name="T1" fmla="*/ 567 h 1857"/>
                <a:gd name="T2" fmla="*/ 1618 w 1637"/>
                <a:gd name="T3" fmla="*/ 444 h 1857"/>
                <a:gd name="T4" fmla="*/ 1576 w 1637"/>
                <a:gd name="T5" fmla="*/ 333 h 1857"/>
                <a:gd name="T6" fmla="*/ 1508 w 1637"/>
                <a:gd name="T7" fmla="*/ 234 h 1857"/>
                <a:gd name="T8" fmla="*/ 1413 w 1637"/>
                <a:gd name="T9" fmla="*/ 150 h 1857"/>
                <a:gd name="T10" fmla="*/ 1293 w 1637"/>
                <a:gd name="T11" fmla="*/ 83 h 1857"/>
                <a:gd name="T12" fmla="*/ 1146 w 1637"/>
                <a:gd name="T13" fmla="*/ 35 h 1857"/>
                <a:gd name="T14" fmla="*/ 969 w 1637"/>
                <a:gd name="T15" fmla="*/ 5 h 1857"/>
                <a:gd name="T16" fmla="*/ 819 w 1637"/>
                <a:gd name="T17" fmla="*/ 0 h 1857"/>
                <a:gd name="T18" fmla="*/ 668 w 1637"/>
                <a:gd name="T19" fmla="*/ 5 h 1857"/>
                <a:gd name="T20" fmla="*/ 492 w 1637"/>
                <a:gd name="T21" fmla="*/ 35 h 1857"/>
                <a:gd name="T22" fmla="*/ 344 w 1637"/>
                <a:gd name="T23" fmla="*/ 83 h 1857"/>
                <a:gd name="T24" fmla="*/ 224 w 1637"/>
                <a:gd name="T25" fmla="*/ 150 h 1857"/>
                <a:gd name="T26" fmla="*/ 130 w 1637"/>
                <a:gd name="T27" fmla="*/ 234 h 1857"/>
                <a:gd name="T28" fmla="*/ 61 w 1637"/>
                <a:gd name="T29" fmla="*/ 333 h 1857"/>
                <a:gd name="T30" fmla="*/ 19 w 1637"/>
                <a:gd name="T31" fmla="*/ 444 h 1857"/>
                <a:gd name="T32" fmla="*/ 1 w 1637"/>
                <a:gd name="T33" fmla="*/ 567 h 1857"/>
                <a:gd name="T34" fmla="*/ 0 w 1637"/>
                <a:gd name="T35" fmla="*/ 668 h 1857"/>
                <a:gd name="T36" fmla="*/ 9 w 1637"/>
                <a:gd name="T37" fmla="*/ 992 h 1857"/>
                <a:gd name="T38" fmla="*/ 38 w 1637"/>
                <a:gd name="T39" fmla="*/ 1202 h 1857"/>
                <a:gd name="T40" fmla="*/ 100 w 1637"/>
                <a:gd name="T41" fmla="*/ 1408 h 1857"/>
                <a:gd name="T42" fmla="*/ 205 w 1637"/>
                <a:gd name="T43" fmla="*/ 1594 h 1857"/>
                <a:gd name="T44" fmla="*/ 343 w 1637"/>
                <a:gd name="T45" fmla="*/ 1725 h 1857"/>
                <a:gd name="T46" fmla="*/ 444 w 1637"/>
                <a:gd name="T47" fmla="*/ 1783 h 1857"/>
                <a:gd name="T48" fmla="*/ 563 w 1637"/>
                <a:gd name="T49" fmla="*/ 1827 h 1857"/>
                <a:gd name="T50" fmla="*/ 701 w 1637"/>
                <a:gd name="T51" fmla="*/ 1851 h 1857"/>
                <a:gd name="T52" fmla="*/ 819 w 1637"/>
                <a:gd name="T53" fmla="*/ 1857 h 1857"/>
                <a:gd name="T54" fmla="*/ 936 w 1637"/>
                <a:gd name="T55" fmla="*/ 1851 h 1857"/>
                <a:gd name="T56" fmla="*/ 1075 w 1637"/>
                <a:gd name="T57" fmla="*/ 1827 h 1857"/>
                <a:gd name="T58" fmla="*/ 1193 w 1637"/>
                <a:gd name="T59" fmla="*/ 1783 h 1857"/>
                <a:gd name="T60" fmla="*/ 1294 w 1637"/>
                <a:gd name="T61" fmla="*/ 1725 h 1857"/>
                <a:gd name="T62" fmla="*/ 1432 w 1637"/>
                <a:gd name="T63" fmla="*/ 1594 h 1857"/>
                <a:gd name="T64" fmla="*/ 1538 w 1637"/>
                <a:gd name="T65" fmla="*/ 1408 h 1857"/>
                <a:gd name="T66" fmla="*/ 1600 w 1637"/>
                <a:gd name="T67" fmla="*/ 1202 h 1857"/>
                <a:gd name="T68" fmla="*/ 1629 w 1637"/>
                <a:gd name="T69" fmla="*/ 992 h 1857"/>
                <a:gd name="T70" fmla="*/ 1637 w 1637"/>
                <a:gd name="T71" fmla="*/ 668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7" h="1857">
                  <a:moveTo>
                    <a:pt x="1636" y="599"/>
                  </a:moveTo>
                  <a:lnTo>
                    <a:pt x="1636" y="567"/>
                  </a:lnTo>
                  <a:lnTo>
                    <a:pt x="1630" y="504"/>
                  </a:lnTo>
                  <a:lnTo>
                    <a:pt x="1618" y="444"/>
                  </a:lnTo>
                  <a:lnTo>
                    <a:pt x="1600" y="387"/>
                  </a:lnTo>
                  <a:lnTo>
                    <a:pt x="1576" y="333"/>
                  </a:lnTo>
                  <a:lnTo>
                    <a:pt x="1545" y="281"/>
                  </a:lnTo>
                  <a:lnTo>
                    <a:pt x="1508" y="234"/>
                  </a:lnTo>
                  <a:lnTo>
                    <a:pt x="1464" y="190"/>
                  </a:lnTo>
                  <a:lnTo>
                    <a:pt x="1413" y="150"/>
                  </a:lnTo>
                  <a:lnTo>
                    <a:pt x="1356" y="114"/>
                  </a:lnTo>
                  <a:lnTo>
                    <a:pt x="1293" y="83"/>
                  </a:lnTo>
                  <a:lnTo>
                    <a:pt x="1223" y="56"/>
                  </a:lnTo>
                  <a:lnTo>
                    <a:pt x="1146" y="35"/>
                  </a:lnTo>
                  <a:lnTo>
                    <a:pt x="1061" y="17"/>
                  </a:lnTo>
                  <a:lnTo>
                    <a:pt x="969" y="5"/>
                  </a:lnTo>
                  <a:lnTo>
                    <a:pt x="871" y="0"/>
                  </a:lnTo>
                  <a:lnTo>
                    <a:pt x="819" y="0"/>
                  </a:lnTo>
                  <a:lnTo>
                    <a:pt x="766" y="0"/>
                  </a:lnTo>
                  <a:lnTo>
                    <a:pt x="668" y="5"/>
                  </a:lnTo>
                  <a:lnTo>
                    <a:pt x="577" y="17"/>
                  </a:lnTo>
                  <a:lnTo>
                    <a:pt x="492" y="35"/>
                  </a:lnTo>
                  <a:lnTo>
                    <a:pt x="414" y="56"/>
                  </a:lnTo>
                  <a:lnTo>
                    <a:pt x="344" y="83"/>
                  </a:lnTo>
                  <a:lnTo>
                    <a:pt x="281" y="114"/>
                  </a:lnTo>
                  <a:lnTo>
                    <a:pt x="224" y="150"/>
                  </a:lnTo>
                  <a:lnTo>
                    <a:pt x="173" y="190"/>
                  </a:lnTo>
                  <a:lnTo>
                    <a:pt x="130" y="234"/>
                  </a:lnTo>
                  <a:lnTo>
                    <a:pt x="93" y="281"/>
                  </a:lnTo>
                  <a:lnTo>
                    <a:pt x="61" y="333"/>
                  </a:lnTo>
                  <a:lnTo>
                    <a:pt x="38" y="387"/>
                  </a:lnTo>
                  <a:lnTo>
                    <a:pt x="19" y="444"/>
                  </a:lnTo>
                  <a:lnTo>
                    <a:pt x="8" y="504"/>
                  </a:lnTo>
                  <a:lnTo>
                    <a:pt x="1" y="567"/>
                  </a:lnTo>
                  <a:lnTo>
                    <a:pt x="1" y="599"/>
                  </a:lnTo>
                  <a:lnTo>
                    <a:pt x="0" y="668"/>
                  </a:lnTo>
                  <a:lnTo>
                    <a:pt x="1" y="842"/>
                  </a:lnTo>
                  <a:lnTo>
                    <a:pt x="9" y="992"/>
                  </a:lnTo>
                  <a:lnTo>
                    <a:pt x="20" y="1096"/>
                  </a:lnTo>
                  <a:lnTo>
                    <a:pt x="38" y="1202"/>
                  </a:lnTo>
                  <a:lnTo>
                    <a:pt x="64" y="1306"/>
                  </a:lnTo>
                  <a:lnTo>
                    <a:pt x="100" y="1408"/>
                  </a:lnTo>
                  <a:lnTo>
                    <a:pt x="146" y="1505"/>
                  </a:lnTo>
                  <a:lnTo>
                    <a:pt x="205" y="1594"/>
                  </a:lnTo>
                  <a:lnTo>
                    <a:pt x="279" y="1674"/>
                  </a:lnTo>
                  <a:lnTo>
                    <a:pt x="343" y="1725"/>
                  </a:lnTo>
                  <a:lnTo>
                    <a:pt x="392" y="1757"/>
                  </a:lnTo>
                  <a:lnTo>
                    <a:pt x="444" y="1783"/>
                  </a:lnTo>
                  <a:lnTo>
                    <a:pt x="501" y="1807"/>
                  </a:lnTo>
                  <a:lnTo>
                    <a:pt x="563" y="1827"/>
                  </a:lnTo>
                  <a:lnTo>
                    <a:pt x="629" y="1841"/>
                  </a:lnTo>
                  <a:lnTo>
                    <a:pt x="701" y="1851"/>
                  </a:lnTo>
                  <a:lnTo>
                    <a:pt x="778" y="1857"/>
                  </a:lnTo>
                  <a:lnTo>
                    <a:pt x="819" y="1857"/>
                  </a:lnTo>
                  <a:lnTo>
                    <a:pt x="859" y="1857"/>
                  </a:lnTo>
                  <a:lnTo>
                    <a:pt x="936" y="1851"/>
                  </a:lnTo>
                  <a:lnTo>
                    <a:pt x="1008" y="1841"/>
                  </a:lnTo>
                  <a:lnTo>
                    <a:pt x="1075" y="1827"/>
                  </a:lnTo>
                  <a:lnTo>
                    <a:pt x="1136" y="1807"/>
                  </a:lnTo>
                  <a:lnTo>
                    <a:pt x="1193" y="1783"/>
                  </a:lnTo>
                  <a:lnTo>
                    <a:pt x="1246" y="1757"/>
                  </a:lnTo>
                  <a:lnTo>
                    <a:pt x="1294" y="1725"/>
                  </a:lnTo>
                  <a:lnTo>
                    <a:pt x="1360" y="1674"/>
                  </a:lnTo>
                  <a:lnTo>
                    <a:pt x="1432" y="1594"/>
                  </a:lnTo>
                  <a:lnTo>
                    <a:pt x="1491" y="1505"/>
                  </a:lnTo>
                  <a:lnTo>
                    <a:pt x="1538" y="1408"/>
                  </a:lnTo>
                  <a:lnTo>
                    <a:pt x="1574" y="1306"/>
                  </a:lnTo>
                  <a:lnTo>
                    <a:pt x="1600" y="1202"/>
                  </a:lnTo>
                  <a:lnTo>
                    <a:pt x="1618" y="1096"/>
                  </a:lnTo>
                  <a:lnTo>
                    <a:pt x="1629" y="992"/>
                  </a:lnTo>
                  <a:lnTo>
                    <a:pt x="1637" y="842"/>
                  </a:lnTo>
                  <a:lnTo>
                    <a:pt x="1637" y="668"/>
                  </a:lnTo>
                  <a:lnTo>
                    <a:pt x="1636" y="599"/>
                  </a:lnTo>
                  <a:close/>
                </a:path>
              </a:pathLst>
            </a:cu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3926" y="3281"/>
              <a:ext cx="44" cy="48"/>
            </a:xfrm>
            <a:custGeom>
              <a:avLst/>
              <a:gdLst>
                <a:gd name="T0" fmla="*/ 178 w 178"/>
                <a:gd name="T1" fmla="*/ 98 h 195"/>
                <a:gd name="T2" fmla="*/ 177 w 178"/>
                <a:gd name="T3" fmla="*/ 117 h 195"/>
                <a:gd name="T4" fmla="*/ 163 w 178"/>
                <a:gd name="T5" fmla="*/ 152 h 195"/>
                <a:gd name="T6" fmla="*/ 139 w 178"/>
                <a:gd name="T7" fmla="*/ 179 h 195"/>
                <a:gd name="T8" fmla="*/ 107 w 178"/>
                <a:gd name="T9" fmla="*/ 193 h 195"/>
                <a:gd name="T10" fmla="*/ 90 w 178"/>
                <a:gd name="T11" fmla="*/ 195 h 195"/>
                <a:gd name="T12" fmla="*/ 71 w 178"/>
                <a:gd name="T13" fmla="*/ 193 h 195"/>
                <a:gd name="T14" fmla="*/ 39 w 178"/>
                <a:gd name="T15" fmla="*/ 179 h 195"/>
                <a:gd name="T16" fmla="*/ 15 w 178"/>
                <a:gd name="T17" fmla="*/ 152 h 195"/>
                <a:gd name="T18" fmla="*/ 3 w 178"/>
                <a:gd name="T19" fmla="*/ 117 h 195"/>
                <a:gd name="T20" fmla="*/ 0 w 178"/>
                <a:gd name="T21" fmla="*/ 98 h 195"/>
                <a:gd name="T22" fmla="*/ 3 w 178"/>
                <a:gd name="T23" fmla="*/ 77 h 195"/>
                <a:gd name="T24" fmla="*/ 15 w 178"/>
                <a:gd name="T25" fmla="*/ 43 h 195"/>
                <a:gd name="T26" fmla="*/ 39 w 178"/>
                <a:gd name="T27" fmla="*/ 16 h 195"/>
                <a:gd name="T28" fmla="*/ 71 w 178"/>
                <a:gd name="T29" fmla="*/ 2 h 195"/>
                <a:gd name="T30" fmla="*/ 90 w 178"/>
                <a:gd name="T31" fmla="*/ 0 h 195"/>
                <a:gd name="T32" fmla="*/ 107 w 178"/>
                <a:gd name="T33" fmla="*/ 2 h 195"/>
                <a:gd name="T34" fmla="*/ 139 w 178"/>
                <a:gd name="T35" fmla="*/ 16 h 195"/>
                <a:gd name="T36" fmla="*/ 163 w 178"/>
                <a:gd name="T37" fmla="*/ 43 h 195"/>
                <a:gd name="T38" fmla="*/ 177 w 178"/>
                <a:gd name="T39" fmla="*/ 77 h 195"/>
                <a:gd name="T40" fmla="*/ 178 w 178"/>
                <a:gd name="T41" fmla="*/ 9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8" h="195">
                  <a:moveTo>
                    <a:pt x="178" y="98"/>
                  </a:moveTo>
                  <a:lnTo>
                    <a:pt x="177" y="117"/>
                  </a:lnTo>
                  <a:lnTo>
                    <a:pt x="163" y="152"/>
                  </a:lnTo>
                  <a:lnTo>
                    <a:pt x="139" y="179"/>
                  </a:lnTo>
                  <a:lnTo>
                    <a:pt x="107" y="193"/>
                  </a:lnTo>
                  <a:lnTo>
                    <a:pt x="90" y="195"/>
                  </a:lnTo>
                  <a:lnTo>
                    <a:pt x="71" y="193"/>
                  </a:lnTo>
                  <a:lnTo>
                    <a:pt x="39" y="179"/>
                  </a:lnTo>
                  <a:lnTo>
                    <a:pt x="15" y="152"/>
                  </a:lnTo>
                  <a:lnTo>
                    <a:pt x="3" y="117"/>
                  </a:lnTo>
                  <a:lnTo>
                    <a:pt x="0" y="98"/>
                  </a:lnTo>
                  <a:lnTo>
                    <a:pt x="3" y="77"/>
                  </a:lnTo>
                  <a:lnTo>
                    <a:pt x="15" y="43"/>
                  </a:lnTo>
                  <a:lnTo>
                    <a:pt x="39" y="16"/>
                  </a:lnTo>
                  <a:lnTo>
                    <a:pt x="71" y="2"/>
                  </a:lnTo>
                  <a:lnTo>
                    <a:pt x="90" y="0"/>
                  </a:lnTo>
                  <a:lnTo>
                    <a:pt x="107" y="2"/>
                  </a:lnTo>
                  <a:lnTo>
                    <a:pt x="139" y="16"/>
                  </a:lnTo>
                  <a:lnTo>
                    <a:pt x="163" y="43"/>
                  </a:lnTo>
                  <a:lnTo>
                    <a:pt x="177" y="77"/>
                  </a:lnTo>
                  <a:lnTo>
                    <a:pt x="178" y="98"/>
                  </a:lnTo>
                  <a:close/>
                </a:path>
              </a:pathLst>
            </a:custGeom>
            <a:solidFill>
              <a:srgbClr val="3B2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7"/>
            <p:cNvSpPr>
              <a:spLocks/>
            </p:cNvSpPr>
            <p:nvPr/>
          </p:nvSpPr>
          <p:spPr bwMode="auto">
            <a:xfrm>
              <a:off x="3932" y="3288"/>
              <a:ext cx="13" cy="13"/>
            </a:xfrm>
            <a:custGeom>
              <a:avLst/>
              <a:gdLst>
                <a:gd name="T0" fmla="*/ 53 w 53"/>
                <a:gd name="T1" fmla="*/ 27 h 53"/>
                <a:gd name="T2" fmla="*/ 52 w 53"/>
                <a:gd name="T3" fmla="*/ 38 h 53"/>
                <a:gd name="T4" fmla="*/ 38 w 53"/>
                <a:gd name="T5" fmla="*/ 52 h 53"/>
                <a:gd name="T6" fmla="*/ 27 w 53"/>
                <a:gd name="T7" fmla="*/ 53 h 53"/>
                <a:gd name="T8" fmla="*/ 16 w 53"/>
                <a:gd name="T9" fmla="*/ 52 h 53"/>
                <a:gd name="T10" fmla="*/ 2 w 53"/>
                <a:gd name="T11" fmla="*/ 38 h 53"/>
                <a:gd name="T12" fmla="*/ 0 w 53"/>
                <a:gd name="T13" fmla="*/ 27 h 53"/>
                <a:gd name="T14" fmla="*/ 2 w 53"/>
                <a:gd name="T15" fmla="*/ 16 h 53"/>
                <a:gd name="T16" fmla="*/ 16 w 53"/>
                <a:gd name="T17" fmla="*/ 2 h 53"/>
                <a:gd name="T18" fmla="*/ 27 w 53"/>
                <a:gd name="T19" fmla="*/ 0 h 53"/>
                <a:gd name="T20" fmla="*/ 38 w 53"/>
                <a:gd name="T21" fmla="*/ 2 h 53"/>
                <a:gd name="T22" fmla="*/ 52 w 53"/>
                <a:gd name="T23" fmla="*/ 16 h 53"/>
                <a:gd name="T24" fmla="*/ 53 w 53"/>
                <a:gd name="T2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3">
                  <a:moveTo>
                    <a:pt x="53" y="27"/>
                  </a:moveTo>
                  <a:lnTo>
                    <a:pt x="52" y="38"/>
                  </a:lnTo>
                  <a:lnTo>
                    <a:pt x="38" y="52"/>
                  </a:lnTo>
                  <a:lnTo>
                    <a:pt x="27" y="53"/>
                  </a:lnTo>
                  <a:lnTo>
                    <a:pt x="16" y="52"/>
                  </a:lnTo>
                  <a:lnTo>
                    <a:pt x="2" y="38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16" y="2"/>
                  </a:lnTo>
                  <a:lnTo>
                    <a:pt x="27" y="0"/>
                  </a:lnTo>
                  <a:lnTo>
                    <a:pt x="38" y="2"/>
                  </a:lnTo>
                  <a:lnTo>
                    <a:pt x="52" y="16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38"/>
            <p:cNvSpPr>
              <a:spLocks/>
            </p:cNvSpPr>
            <p:nvPr/>
          </p:nvSpPr>
          <p:spPr bwMode="auto">
            <a:xfrm>
              <a:off x="3911" y="3231"/>
              <a:ext cx="72" cy="24"/>
            </a:xfrm>
            <a:custGeom>
              <a:avLst/>
              <a:gdLst>
                <a:gd name="T0" fmla="*/ 9 w 289"/>
                <a:gd name="T1" fmla="*/ 88 h 97"/>
                <a:gd name="T2" fmla="*/ 17 w 289"/>
                <a:gd name="T3" fmla="*/ 90 h 97"/>
                <a:gd name="T4" fmla="*/ 36 w 289"/>
                <a:gd name="T5" fmla="*/ 90 h 97"/>
                <a:gd name="T6" fmla="*/ 69 w 289"/>
                <a:gd name="T7" fmla="*/ 81 h 97"/>
                <a:gd name="T8" fmla="*/ 131 w 289"/>
                <a:gd name="T9" fmla="*/ 70 h 97"/>
                <a:gd name="T10" fmla="*/ 194 w 289"/>
                <a:gd name="T11" fmla="*/ 73 h 97"/>
                <a:gd name="T12" fmla="*/ 243 w 289"/>
                <a:gd name="T13" fmla="*/ 85 h 97"/>
                <a:gd name="T14" fmla="*/ 272 w 289"/>
                <a:gd name="T15" fmla="*/ 95 h 97"/>
                <a:gd name="T16" fmla="*/ 276 w 289"/>
                <a:gd name="T17" fmla="*/ 97 h 97"/>
                <a:gd name="T18" fmla="*/ 285 w 289"/>
                <a:gd name="T19" fmla="*/ 91 h 97"/>
                <a:gd name="T20" fmla="*/ 289 w 289"/>
                <a:gd name="T21" fmla="*/ 78 h 97"/>
                <a:gd name="T22" fmla="*/ 288 w 289"/>
                <a:gd name="T23" fmla="*/ 61 h 97"/>
                <a:gd name="T24" fmla="*/ 279 w 289"/>
                <a:gd name="T25" fmla="*/ 42 h 97"/>
                <a:gd name="T26" fmla="*/ 258 w 289"/>
                <a:gd name="T27" fmla="*/ 23 h 97"/>
                <a:gd name="T28" fmla="*/ 227 w 289"/>
                <a:gd name="T29" fmla="*/ 8 h 97"/>
                <a:gd name="T30" fmla="*/ 181 w 289"/>
                <a:gd name="T31" fmla="*/ 0 h 97"/>
                <a:gd name="T32" fmla="*/ 152 w 289"/>
                <a:gd name="T33" fmla="*/ 0 h 97"/>
                <a:gd name="T34" fmla="*/ 126 w 289"/>
                <a:gd name="T35" fmla="*/ 0 h 97"/>
                <a:gd name="T36" fmla="*/ 83 w 289"/>
                <a:gd name="T37" fmla="*/ 6 h 97"/>
                <a:gd name="T38" fmla="*/ 50 w 289"/>
                <a:gd name="T39" fmla="*/ 18 h 97"/>
                <a:gd name="T40" fmla="*/ 26 w 289"/>
                <a:gd name="T41" fmla="*/ 32 h 97"/>
                <a:gd name="T42" fmla="*/ 10 w 289"/>
                <a:gd name="T43" fmla="*/ 48 h 97"/>
                <a:gd name="T44" fmla="*/ 1 w 289"/>
                <a:gd name="T45" fmla="*/ 63 h 97"/>
                <a:gd name="T46" fmla="*/ 0 w 289"/>
                <a:gd name="T47" fmla="*/ 76 h 97"/>
                <a:gd name="T48" fmla="*/ 4 w 289"/>
                <a:gd name="T49" fmla="*/ 86 h 97"/>
                <a:gd name="T50" fmla="*/ 9 w 289"/>
                <a:gd name="T51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9" h="97">
                  <a:moveTo>
                    <a:pt x="9" y="88"/>
                  </a:moveTo>
                  <a:lnTo>
                    <a:pt x="17" y="90"/>
                  </a:lnTo>
                  <a:lnTo>
                    <a:pt x="36" y="90"/>
                  </a:lnTo>
                  <a:lnTo>
                    <a:pt x="69" y="81"/>
                  </a:lnTo>
                  <a:lnTo>
                    <a:pt x="131" y="70"/>
                  </a:lnTo>
                  <a:lnTo>
                    <a:pt x="194" y="73"/>
                  </a:lnTo>
                  <a:lnTo>
                    <a:pt x="243" y="85"/>
                  </a:lnTo>
                  <a:lnTo>
                    <a:pt x="272" y="95"/>
                  </a:lnTo>
                  <a:lnTo>
                    <a:pt x="276" y="97"/>
                  </a:lnTo>
                  <a:lnTo>
                    <a:pt x="285" y="91"/>
                  </a:lnTo>
                  <a:lnTo>
                    <a:pt x="289" y="78"/>
                  </a:lnTo>
                  <a:lnTo>
                    <a:pt x="288" y="61"/>
                  </a:lnTo>
                  <a:lnTo>
                    <a:pt x="279" y="42"/>
                  </a:lnTo>
                  <a:lnTo>
                    <a:pt x="258" y="23"/>
                  </a:lnTo>
                  <a:lnTo>
                    <a:pt x="227" y="8"/>
                  </a:lnTo>
                  <a:lnTo>
                    <a:pt x="181" y="0"/>
                  </a:lnTo>
                  <a:lnTo>
                    <a:pt x="152" y="0"/>
                  </a:lnTo>
                  <a:lnTo>
                    <a:pt x="126" y="0"/>
                  </a:lnTo>
                  <a:lnTo>
                    <a:pt x="83" y="6"/>
                  </a:lnTo>
                  <a:lnTo>
                    <a:pt x="50" y="18"/>
                  </a:lnTo>
                  <a:lnTo>
                    <a:pt x="26" y="32"/>
                  </a:lnTo>
                  <a:lnTo>
                    <a:pt x="10" y="48"/>
                  </a:lnTo>
                  <a:lnTo>
                    <a:pt x="1" y="63"/>
                  </a:lnTo>
                  <a:lnTo>
                    <a:pt x="0" y="76"/>
                  </a:lnTo>
                  <a:lnTo>
                    <a:pt x="4" y="86"/>
                  </a:lnTo>
                  <a:lnTo>
                    <a:pt x="9" y="88"/>
                  </a:lnTo>
                  <a:close/>
                </a:path>
              </a:pathLst>
            </a:custGeom>
            <a:solidFill>
              <a:srgbClr val="684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39"/>
            <p:cNvSpPr>
              <a:spLocks/>
            </p:cNvSpPr>
            <p:nvPr/>
          </p:nvSpPr>
          <p:spPr bwMode="auto">
            <a:xfrm>
              <a:off x="4128" y="3281"/>
              <a:ext cx="44" cy="48"/>
            </a:xfrm>
            <a:custGeom>
              <a:avLst/>
              <a:gdLst>
                <a:gd name="T0" fmla="*/ 178 w 178"/>
                <a:gd name="T1" fmla="*/ 98 h 195"/>
                <a:gd name="T2" fmla="*/ 177 w 178"/>
                <a:gd name="T3" fmla="*/ 117 h 195"/>
                <a:gd name="T4" fmla="*/ 163 w 178"/>
                <a:gd name="T5" fmla="*/ 152 h 195"/>
                <a:gd name="T6" fmla="*/ 139 w 178"/>
                <a:gd name="T7" fmla="*/ 179 h 195"/>
                <a:gd name="T8" fmla="*/ 107 w 178"/>
                <a:gd name="T9" fmla="*/ 193 h 195"/>
                <a:gd name="T10" fmla="*/ 89 w 178"/>
                <a:gd name="T11" fmla="*/ 195 h 195"/>
                <a:gd name="T12" fmla="*/ 71 w 178"/>
                <a:gd name="T13" fmla="*/ 193 h 195"/>
                <a:gd name="T14" fmla="*/ 39 w 178"/>
                <a:gd name="T15" fmla="*/ 179 h 195"/>
                <a:gd name="T16" fmla="*/ 15 w 178"/>
                <a:gd name="T17" fmla="*/ 152 h 195"/>
                <a:gd name="T18" fmla="*/ 1 w 178"/>
                <a:gd name="T19" fmla="*/ 117 h 195"/>
                <a:gd name="T20" fmla="*/ 0 w 178"/>
                <a:gd name="T21" fmla="*/ 98 h 195"/>
                <a:gd name="T22" fmla="*/ 1 w 178"/>
                <a:gd name="T23" fmla="*/ 77 h 195"/>
                <a:gd name="T24" fmla="*/ 15 w 178"/>
                <a:gd name="T25" fmla="*/ 43 h 195"/>
                <a:gd name="T26" fmla="*/ 39 w 178"/>
                <a:gd name="T27" fmla="*/ 16 h 195"/>
                <a:gd name="T28" fmla="*/ 71 w 178"/>
                <a:gd name="T29" fmla="*/ 2 h 195"/>
                <a:gd name="T30" fmla="*/ 89 w 178"/>
                <a:gd name="T31" fmla="*/ 0 h 195"/>
                <a:gd name="T32" fmla="*/ 107 w 178"/>
                <a:gd name="T33" fmla="*/ 2 h 195"/>
                <a:gd name="T34" fmla="*/ 139 w 178"/>
                <a:gd name="T35" fmla="*/ 16 h 195"/>
                <a:gd name="T36" fmla="*/ 163 w 178"/>
                <a:gd name="T37" fmla="*/ 43 h 195"/>
                <a:gd name="T38" fmla="*/ 177 w 178"/>
                <a:gd name="T39" fmla="*/ 77 h 195"/>
                <a:gd name="T40" fmla="*/ 178 w 178"/>
                <a:gd name="T41" fmla="*/ 9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8" h="195">
                  <a:moveTo>
                    <a:pt x="178" y="98"/>
                  </a:moveTo>
                  <a:lnTo>
                    <a:pt x="177" y="117"/>
                  </a:lnTo>
                  <a:lnTo>
                    <a:pt x="163" y="152"/>
                  </a:lnTo>
                  <a:lnTo>
                    <a:pt x="139" y="179"/>
                  </a:lnTo>
                  <a:lnTo>
                    <a:pt x="107" y="193"/>
                  </a:lnTo>
                  <a:lnTo>
                    <a:pt x="89" y="195"/>
                  </a:lnTo>
                  <a:lnTo>
                    <a:pt x="71" y="193"/>
                  </a:lnTo>
                  <a:lnTo>
                    <a:pt x="39" y="179"/>
                  </a:lnTo>
                  <a:lnTo>
                    <a:pt x="15" y="152"/>
                  </a:lnTo>
                  <a:lnTo>
                    <a:pt x="1" y="117"/>
                  </a:lnTo>
                  <a:lnTo>
                    <a:pt x="0" y="98"/>
                  </a:lnTo>
                  <a:lnTo>
                    <a:pt x="1" y="77"/>
                  </a:lnTo>
                  <a:lnTo>
                    <a:pt x="15" y="43"/>
                  </a:lnTo>
                  <a:lnTo>
                    <a:pt x="39" y="16"/>
                  </a:lnTo>
                  <a:lnTo>
                    <a:pt x="71" y="2"/>
                  </a:lnTo>
                  <a:lnTo>
                    <a:pt x="89" y="0"/>
                  </a:lnTo>
                  <a:lnTo>
                    <a:pt x="107" y="2"/>
                  </a:lnTo>
                  <a:lnTo>
                    <a:pt x="139" y="16"/>
                  </a:lnTo>
                  <a:lnTo>
                    <a:pt x="163" y="43"/>
                  </a:lnTo>
                  <a:lnTo>
                    <a:pt x="177" y="77"/>
                  </a:lnTo>
                  <a:lnTo>
                    <a:pt x="178" y="98"/>
                  </a:lnTo>
                  <a:close/>
                </a:path>
              </a:pathLst>
            </a:custGeom>
            <a:solidFill>
              <a:srgbClr val="3B2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auto">
            <a:xfrm>
              <a:off x="4134" y="3288"/>
              <a:ext cx="13" cy="13"/>
            </a:xfrm>
            <a:custGeom>
              <a:avLst/>
              <a:gdLst>
                <a:gd name="T0" fmla="*/ 53 w 53"/>
                <a:gd name="T1" fmla="*/ 27 h 53"/>
                <a:gd name="T2" fmla="*/ 51 w 53"/>
                <a:gd name="T3" fmla="*/ 38 h 53"/>
                <a:gd name="T4" fmla="*/ 37 w 53"/>
                <a:gd name="T5" fmla="*/ 52 h 53"/>
                <a:gd name="T6" fmla="*/ 27 w 53"/>
                <a:gd name="T7" fmla="*/ 53 h 53"/>
                <a:gd name="T8" fmla="*/ 16 w 53"/>
                <a:gd name="T9" fmla="*/ 52 h 53"/>
                <a:gd name="T10" fmla="*/ 1 w 53"/>
                <a:gd name="T11" fmla="*/ 38 h 53"/>
                <a:gd name="T12" fmla="*/ 0 w 53"/>
                <a:gd name="T13" fmla="*/ 27 h 53"/>
                <a:gd name="T14" fmla="*/ 1 w 53"/>
                <a:gd name="T15" fmla="*/ 16 h 53"/>
                <a:gd name="T16" fmla="*/ 16 w 53"/>
                <a:gd name="T17" fmla="*/ 2 h 53"/>
                <a:gd name="T18" fmla="*/ 27 w 53"/>
                <a:gd name="T19" fmla="*/ 0 h 53"/>
                <a:gd name="T20" fmla="*/ 37 w 53"/>
                <a:gd name="T21" fmla="*/ 2 h 53"/>
                <a:gd name="T22" fmla="*/ 51 w 53"/>
                <a:gd name="T23" fmla="*/ 16 h 53"/>
                <a:gd name="T24" fmla="*/ 53 w 53"/>
                <a:gd name="T2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3">
                  <a:moveTo>
                    <a:pt x="53" y="27"/>
                  </a:moveTo>
                  <a:lnTo>
                    <a:pt x="51" y="38"/>
                  </a:lnTo>
                  <a:lnTo>
                    <a:pt x="37" y="52"/>
                  </a:lnTo>
                  <a:lnTo>
                    <a:pt x="27" y="53"/>
                  </a:lnTo>
                  <a:lnTo>
                    <a:pt x="16" y="52"/>
                  </a:lnTo>
                  <a:lnTo>
                    <a:pt x="1" y="38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16" y="2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51" y="16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4112" y="3231"/>
              <a:ext cx="73" cy="24"/>
            </a:xfrm>
            <a:custGeom>
              <a:avLst/>
              <a:gdLst>
                <a:gd name="T0" fmla="*/ 281 w 289"/>
                <a:gd name="T1" fmla="*/ 88 h 97"/>
                <a:gd name="T2" fmla="*/ 273 w 289"/>
                <a:gd name="T3" fmla="*/ 90 h 97"/>
                <a:gd name="T4" fmla="*/ 254 w 289"/>
                <a:gd name="T5" fmla="*/ 90 h 97"/>
                <a:gd name="T6" fmla="*/ 220 w 289"/>
                <a:gd name="T7" fmla="*/ 81 h 97"/>
                <a:gd name="T8" fmla="*/ 158 w 289"/>
                <a:gd name="T9" fmla="*/ 70 h 97"/>
                <a:gd name="T10" fmla="*/ 96 w 289"/>
                <a:gd name="T11" fmla="*/ 73 h 97"/>
                <a:gd name="T12" fmla="*/ 46 w 289"/>
                <a:gd name="T13" fmla="*/ 85 h 97"/>
                <a:gd name="T14" fmla="*/ 18 w 289"/>
                <a:gd name="T15" fmla="*/ 95 h 97"/>
                <a:gd name="T16" fmla="*/ 13 w 289"/>
                <a:gd name="T17" fmla="*/ 97 h 97"/>
                <a:gd name="T18" fmla="*/ 4 w 289"/>
                <a:gd name="T19" fmla="*/ 91 h 97"/>
                <a:gd name="T20" fmla="*/ 0 w 289"/>
                <a:gd name="T21" fmla="*/ 78 h 97"/>
                <a:gd name="T22" fmla="*/ 1 w 289"/>
                <a:gd name="T23" fmla="*/ 61 h 97"/>
                <a:gd name="T24" fmla="*/ 11 w 289"/>
                <a:gd name="T25" fmla="*/ 42 h 97"/>
                <a:gd name="T26" fmla="*/ 31 w 289"/>
                <a:gd name="T27" fmla="*/ 23 h 97"/>
                <a:gd name="T28" fmla="*/ 62 w 289"/>
                <a:gd name="T29" fmla="*/ 8 h 97"/>
                <a:gd name="T30" fmla="*/ 108 w 289"/>
                <a:gd name="T31" fmla="*/ 0 h 97"/>
                <a:gd name="T32" fmla="*/ 138 w 289"/>
                <a:gd name="T33" fmla="*/ 0 h 97"/>
                <a:gd name="T34" fmla="*/ 163 w 289"/>
                <a:gd name="T35" fmla="*/ 0 h 97"/>
                <a:gd name="T36" fmla="*/ 206 w 289"/>
                <a:gd name="T37" fmla="*/ 6 h 97"/>
                <a:gd name="T38" fmla="*/ 240 w 289"/>
                <a:gd name="T39" fmla="*/ 18 h 97"/>
                <a:gd name="T40" fmla="*/ 263 w 289"/>
                <a:gd name="T41" fmla="*/ 32 h 97"/>
                <a:gd name="T42" fmla="*/ 280 w 289"/>
                <a:gd name="T43" fmla="*/ 48 h 97"/>
                <a:gd name="T44" fmla="*/ 288 w 289"/>
                <a:gd name="T45" fmla="*/ 63 h 97"/>
                <a:gd name="T46" fmla="*/ 289 w 289"/>
                <a:gd name="T47" fmla="*/ 76 h 97"/>
                <a:gd name="T48" fmla="*/ 285 w 289"/>
                <a:gd name="T49" fmla="*/ 86 h 97"/>
                <a:gd name="T50" fmla="*/ 281 w 289"/>
                <a:gd name="T51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9" h="97">
                  <a:moveTo>
                    <a:pt x="281" y="88"/>
                  </a:moveTo>
                  <a:lnTo>
                    <a:pt x="273" y="90"/>
                  </a:lnTo>
                  <a:lnTo>
                    <a:pt x="254" y="90"/>
                  </a:lnTo>
                  <a:lnTo>
                    <a:pt x="220" y="81"/>
                  </a:lnTo>
                  <a:lnTo>
                    <a:pt x="158" y="70"/>
                  </a:lnTo>
                  <a:lnTo>
                    <a:pt x="96" y="73"/>
                  </a:lnTo>
                  <a:lnTo>
                    <a:pt x="46" y="85"/>
                  </a:lnTo>
                  <a:lnTo>
                    <a:pt x="18" y="95"/>
                  </a:lnTo>
                  <a:lnTo>
                    <a:pt x="13" y="97"/>
                  </a:lnTo>
                  <a:lnTo>
                    <a:pt x="4" y="91"/>
                  </a:lnTo>
                  <a:lnTo>
                    <a:pt x="0" y="78"/>
                  </a:lnTo>
                  <a:lnTo>
                    <a:pt x="1" y="61"/>
                  </a:lnTo>
                  <a:lnTo>
                    <a:pt x="11" y="42"/>
                  </a:lnTo>
                  <a:lnTo>
                    <a:pt x="31" y="23"/>
                  </a:lnTo>
                  <a:lnTo>
                    <a:pt x="62" y="8"/>
                  </a:lnTo>
                  <a:lnTo>
                    <a:pt x="108" y="0"/>
                  </a:lnTo>
                  <a:lnTo>
                    <a:pt x="138" y="0"/>
                  </a:lnTo>
                  <a:lnTo>
                    <a:pt x="163" y="0"/>
                  </a:lnTo>
                  <a:lnTo>
                    <a:pt x="206" y="6"/>
                  </a:lnTo>
                  <a:lnTo>
                    <a:pt x="240" y="18"/>
                  </a:lnTo>
                  <a:lnTo>
                    <a:pt x="263" y="32"/>
                  </a:lnTo>
                  <a:lnTo>
                    <a:pt x="280" y="48"/>
                  </a:lnTo>
                  <a:lnTo>
                    <a:pt x="288" y="63"/>
                  </a:lnTo>
                  <a:lnTo>
                    <a:pt x="289" y="76"/>
                  </a:lnTo>
                  <a:lnTo>
                    <a:pt x="285" y="86"/>
                  </a:lnTo>
                  <a:lnTo>
                    <a:pt x="281" y="88"/>
                  </a:lnTo>
                  <a:close/>
                </a:path>
              </a:pathLst>
            </a:custGeom>
            <a:solidFill>
              <a:srgbClr val="684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4013" y="3380"/>
              <a:ext cx="70" cy="25"/>
            </a:xfrm>
            <a:custGeom>
              <a:avLst/>
              <a:gdLst>
                <a:gd name="T0" fmla="*/ 140 w 279"/>
                <a:gd name="T1" fmla="*/ 43 h 100"/>
                <a:gd name="T2" fmla="*/ 108 w 279"/>
                <a:gd name="T3" fmla="*/ 41 h 100"/>
                <a:gd name="T4" fmla="*/ 56 w 279"/>
                <a:gd name="T5" fmla="*/ 24 h 100"/>
                <a:gd name="T6" fmla="*/ 20 w 279"/>
                <a:gd name="T7" fmla="*/ 6 h 100"/>
                <a:gd name="T8" fmla="*/ 5 w 279"/>
                <a:gd name="T9" fmla="*/ 0 h 100"/>
                <a:gd name="T10" fmla="*/ 0 w 279"/>
                <a:gd name="T11" fmla="*/ 3 h 100"/>
                <a:gd name="T12" fmla="*/ 0 w 279"/>
                <a:gd name="T13" fmla="*/ 9 h 100"/>
                <a:gd name="T14" fmla="*/ 0 w 279"/>
                <a:gd name="T15" fmla="*/ 22 h 100"/>
                <a:gd name="T16" fmla="*/ 13 w 279"/>
                <a:gd name="T17" fmla="*/ 52 h 100"/>
                <a:gd name="T18" fmla="*/ 34 w 279"/>
                <a:gd name="T19" fmla="*/ 73 h 100"/>
                <a:gd name="T20" fmla="*/ 56 w 279"/>
                <a:gd name="T21" fmla="*/ 86 h 100"/>
                <a:gd name="T22" fmla="*/ 84 w 279"/>
                <a:gd name="T23" fmla="*/ 95 h 100"/>
                <a:gd name="T24" fmla="*/ 119 w 279"/>
                <a:gd name="T25" fmla="*/ 100 h 100"/>
                <a:gd name="T26" fmla="*/ 140 w 279"/>
                <a:gd name="T27" fmla="*/ 100 h 100"/>
                <a:gd name="T28" fmla="*/ 160 w 279"/>
                <a:gd name="T29" fmla="*/ 100 h 100"/>
                <a:gd name="T30" fmla="*/ 196 w 279"/>
                <a:gd name="T31" fmla="*/ 95 h 100"/>
                <a:gd name="T32" fmla="*/ 224 w 279"/>
                <a:gd name="T33" fmla="*/ 86 h 100"/>
                <a:gd name="T34" fmla="*/ 245 w 279"/>
                <a:gd name="T35" fmla="*/ 73 h 100"/>
                <a:gd name="T36" fmla="*/ 267 w 279"/>
                <a:gd name="T37" fmla="*/ 52 h 100"/>
                <a:gd name="T38" fmla="*/ 279 w 279"/>
                <a:gd name="T39" fmla="*/ 22 h 100"/>
                <a:gd name="T40" fmla="*/ 279 w 279"/>
                <a:gd name="T41" fmla="*/ 9 h 100"/>
                <a:gd name="T42" fmla="*/ 279 w 279"/>
                <a:gd name="T43" fmla="*/ 3 h 100"/>
                <a:gd name="T44" fmla="*/ 274 w 279"/>
                <a:gd name="T45" fmla="*/ 0 h 100"/>
                <a:gd name="T46" fmla="*/ 259 w 279"/>
                <a:gd name="T47" fmla="*/ 6 h 100"/>
                <a:gd name="T48" fmla="*/ 224 w 279"/>
                <a:gd name="T49" fmla="*/ 24 h 100"/>
                <a:gd name="T50" fmla="*/ 172 w 279"/>
                <a:gd name="T51" fmla="*/ 41 h 100"/>
                <a:gd name="T52" fmla="*/ 140 w 279"/>
                <a:gd name="T53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9" h="100">
                  <a:moveTo>
                    <a:pt x="140" y="43"/>
                  </a:moveTo>
                  <a:lnTo>
                    <a:pt x="108" y="41"/>
                  </a:lnTo>
                  <a:lnTo>
                    <a:pt x="56" y="24"/>
                  </a:lnTo>
                  <a:lnTo>
                    <a:pt x="20" y="6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22"/>
                  </a:lnTo>
                  <a:lnTo>
                    <a:pt x="13" y="52"/>
                  </a:lnTo>
                  <a:lnTo>
                    <a:pt x="34" y="73"/>
                  </a:lnTo>
                  <a:lnTo>
                    <a:pt x="56" y="86"/>
                  </a:lnTo>
                  <a:lnTo>
                    <a:pt x="84" y="95"/>
                  </a:lnTo>
                  <a:lnTo>
                    <a:pt x="119" y="100"/>
                  </a:lnTo>
                  <a:lnTo>
                    <a:pt x="140" y="100"/>
                  </a:lnTo>
                  <a:lnTo>
                    <a:pt x="160" y="100"/>
                  </a:lnTo>
                  <a:lnTo>
                    <a:pt x="196" y="95"/>
                  </a:lnTo>
                  <a:lnTo>
                    <a:pt x="224" y="86"/>
                  </a:lnTo>
                  <a:lnTo>
                    <a:pt x="245" y="73"/>
                  </a:lnTo>
                  <a:lnTo>
                    <a:pt x="267" y="52"/>
                  </a:lnTo>
                  <a:lnTo>
                    <a:pt x="279" y="22"/>
                  </a:lnTo>
                  <a:lnTo>
                    <a:pt x="279" y="9"/>
                  </a:lnTo>
                  <a:lnTo>
                    <a:pt x="279" y="3"/>
                  </a:lnTo>
                  <a:lnTo>
                    <a:pt x="274" y="0"/>
                  </a:lnTo>
                  <a:lnTo>
                    <a:pt x="259" y="6"/>
                  </a:lnTo>
                  <a:lnTo>
                    <a:pt x="224" y="24"/>
                  </a:lnTo>
                  <a:lnTo>
                    <a:pt x="172" y="41"/>
                  </a:lnTo>
                  <a:lnTo>
                    <a:pt x="140" y="43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4036" y="3460"/>
              <a:ext cx="24" cy="8"/>
            </a:xfrm>
            <a:custGeom>
              <a:avLst/>
              <a:gdLst>
                <a:gd name="T0" fmla="*/ 49 w 97"/>
                <a:gd name="T1" fmla="*/ 15 h 36"/>
                <a:gd name="T2" fmla="*/ 27 w 97"/>
                <a:gd name="T3" fmla="*/ 12 h 36"/>
                <a:gd name="T4" fmla="*/ 8 w 97"/>
                <a:gd name="T5" fmla="*/ 2 h 36"/>
                <a:gd name="T6" fmla="*/ 1 w 97"/>
                <a:gd name="T7" fmla="*/ 0 h 36"/>
                <a:gd name="T8" fmla="*/ 0 w 97"/>
                <a:gd name="T9" fmla="*/ 3 h 36"/>
                <a:gd name="T10" fmla="*/ 1 w 97"/>
                <a:gd name="T11" fmla="*/ 13 h 36"/>
                <a:gd name="T12" fmla="*/ 15 w 97"/>
                <a:gd name="T13" fmla="*/ 28 h 36"/>
                <a:gd name="T14" fmla="*/ 35 w 97"/>
                <a:gd name="T15" fmla="*/ 34 h 36"/>
                <a:gd name="T16" fmla="*/ 49 w 97"/>
                <a:gd name="T17" fmla="*/ 36 h 36"/>
                <a:gd name="T18" fmla="*/ 63 w 97"/>
                <a:gd name="T19" fmla="*/ 34 h 36"/>
                <a:gd name="T20" fmla="*/ 82 w 97"/>
                <a:gd name="T21" fmla="*/ 28 h 36"/>
                <a:gd name="T22" fmla="*/ 96 w 97"/>
                <a:gd name="T23" fmla="*/ 13 h 36"/>
                <a:gd name="T24" fmla="*/ 97 w 97"/>
                <a:gd name="T25" fmla="*/ 3 h 36"/>
                <a:gd name="T26" fmla="*/ 97 w 97"/>
                <a:gd name="T27" fmla="*/ 0 h 36"/>
                <a:gd name="T28" fmla="*/ 91 w 97"/>
                <a:gd name="T29" fmla="*/ 2 h 36"/>
                <a:gd name="T30" fmla="*/ 70 w 97"/>
                <a:gd name="T31" fmla="*/ 12 h 36"/>
                <a:gd name="T32" fmla="*/ 49 w 97"/>
                <a:gd name="T33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36">
                  <a:moveTo>
                    <a:pt x="49" y="15"/>
                  </a:moveTo>
                  <a:lnTo>
                    <a:pt x="27" y="12"/>
                  </a:lnTo>
                  <a:lnTo>
                    <a:pt x="8" y="2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13"/>
                  </a:lnTo>
                  <a:lnTo>
                    <a:pt x="15" y="28"/>
                  </a:lnTo>
                  <a:lnTo>
                    <a:pt x="35" y="34"/>
                  </a:lnTo>
                  <a:lnTo>
                    <a:pt x="49" y="36"/>
                  </a:lnTo>
                  <a:lnTo>
                    <a:pt x="63" y="34"/>
                  </a:lnTo>
                  <a:lnTo>
                    <a:pt x="82" y="28"/>
                  </a:lnTo>
                  <a:lnTo>
                    <a:pt x="96" y="13"/>
                  </a:lnTo>
                  <a:lnTo>
                    <a:pt x="97" y="3"/>
                  </a:lnTo>
                  <a:lnTo>
                    <a:pt x="97" y="0"/>
                  </a:lnTo>
                  <a:lnTo>
                    <a:pt x="91" y="2"/>
                  </a:lnTo>
                  <a:lnTo>
                    <a:pt x="70" y="12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3992" y="3432"/>
              <a:ext cx="111" cy="18"/>
            </a:xfrm>
            <a:custGeom>
              <a:avLst/>
              <a:gdLst>
                <a:gd name="T0" fmla="*/ 223 w 445"/>
                <a:gd name="T1" fmla="*/ 45 h 73"/>
                <a:gd name="T2" fmla="*/ 172 w 445"/>
                <a:gd name="T3" fmla="*/ 43 h 73"/>
                <a:gd name="T4" fmla="*/ 90 w 445"/>
                <a:gd name="T5" fmla="*/ 28 h 73"/>
                <a:gd name="T6" fmla="*/ 33 w 445"/>
                <a:gd name="T7" fmla="*/ 10 h 73"/>
                <a:gd name="T8" fmla="*/ 3 w 445"/>
                <a:gd name="T9" fmla="*/ 0 h 73"/>
                <a:gd name="T10" fmla="*/ 0 w 445"/>
                <a:gd name="T11" fmla="*/ 3 h 73"/>
                <a:gd name="T12" fmla="*/ 2 w 445"/>
                <a:gd name="T13" fmla="*/ 10 h 73"/>
                <a:gd name="T14" fmla="*/ 21 w 445"/>
                <a:gd name="T15" fmla="*/ 31 h 73"/>
                <a:gd name="T16" fmla="*/ 71 w 445"/>
                <a:gd name="T17" fmla="*/ 55 h 73"/>
                <a:gd name="T18" fmla="*/ 134 w 445"/>
                <a:gd name="T19" fmla="*/ 69 h 73"/>
                <a:gd name="T20" fmla="*/ 189 w 445"/>
                <a:gd name="T21" fmla="*/ 73 h 73"/>
                <a:gd name="T22" fmla="*/ 223 w 445"/>
                <a:gd name="T23" fmla="*/ 73 h 73"/>
                <a:gd name="T24" fmla="*/ 256 w 445"/>
                <a:gd name="T25" fmla="*/ 73 h 73"/>
                <a:gd name="T26" fmla="*/ 311 w 445"/>
                <a:gd name="T27" fmla="*/ 69 h 73"/>
                <a:gd name="T28" fmla="*/ 374 w 445"/>
                <a:gd name="T29" fmla="*/ 55 h 73"/>
                <a:gd name="T30" fmla="*/ 424 w 445"/>
                <a:gd name="T31" fmla="*/ 31 h 73"/>
                <a:gd name="T32" fmla="*/ 443 w 445"/>
                <a:gd name="T33" fmla="*/ 10 h 73"/>
                <a:gd name="T34" fmla="*/ 445 w 445"/>
                <a:gd name="T35" fmla="*/ 3 h 73"/>
                <a:gd name="T36" fmla="*/ 442 w 445"/>
                <a:gd name="T37" fmla="*/ 0 h 73"/>
                <a:gd name="T38" fmla="*/ 412 w 445"/>
                <a:gd name="T39" fmla="*/ 10 h 73"/>
                <a:gd name="T40" fmla="*/ 355 w 445"/>
                <a:gd name="T41" fmla="*/ 28 h 73"/>
                <a:gd name="T42" fmla="*/ 273 w 445"/>
                <a:gd name="T43" fmla="*/ 43 h 73"/>
                <a:gd name="T44" fmla="*/ 223 w 445"/>
                <a:gd name="T45" fmla="*/ 4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73">
                  <a:moveTo>
                    <a:pt x="223" y="45"/>
                  </a:moveTo>
                  <a:lnTo>
                    <a:pt x="172" y="43"/>
                  </a:lnTo>
                  <a:lnTo>
                    <a:pt x="90" y="28"/>
                  </a:lnTo>
                  <a:lnTo>
                    <a:pt x="33" y="10"/>
                  </a:lnTo>
                  <a:lnTo>
                    <a:pt x="3" y="0"/>
                  </a:lnTo>
                  <a:lnTo>
                    <a:pt x="0" y="3"/>
                  </a:lnTo>
                  <a:lnTo>
                    <a:pt x="2" y="10"/>
                  </a:lnTo>
                  <a:lnTo>
                    <a:pt x="21" y="31"/>
                  </a:lnTo>
                  <a:lnTo>
                    <a:pt x="71" y="55"/>
                  </a:lnTo>
                  <a:lnTo>
                    <a:pt x="134" y="69"/>
                  </a:lnTo>
                  <a:lnTo>
                    <a:pt x="189" y="73"/>
                  </a:lnTo>
                  <a:lnTo>
                    <a:pt x="223" y="73"/>
                  </a:lnTo>
                  <a:lnTo>
                    <a:pt x="256" y="73"/>
                  </a:lnTo>
                  <a:lnTo>
                    <a:pt x="311" y="69"/>
                  </a:lnTo>
                  <a:lnTo>
                    <a:pt x="374" y="55"/>
                  </a:lnTo>
                  <a:lnTo>
                    <a:pt x="424" y="31"/>
                  </a:lnTo>
                  <a:lnTo>
                    <a:pt x="443" y="10"/>
                  </a:lnTo>
                  <a:lnTo>
                    <a:pt x="445" y="3"/>
                  </a:lnTo>
                  <a:lnTo>
                    <a:pt x="442" y="0"/>
                  </a:lnTo>
                  <a:lnTo>
                    <a:pt x="412" y="10"/>
                  </a:lnTo>
                  <a:lnTo>
                    <a:pt x="355" y="28"/>
                  </a:lnTo>
                  <a:lnTo>
                    <a:pt x="273" y="43"/>
                  </a:lnTo>
                  <a:lnTo>
                    <a:pt x="223" y="45"/>
                  </a:lnTo>
                  <a:close/>
                </a:path>
              </a:pathLst>
            </a:custGeom>
            <a:solidFill>
              <a:srgbClr val="F79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3890" y="3353"/>
              <a:ext cx="60" cy="60"/>
            </a:xfrm>
            <a:custGeom>
              <a:avLst/>
              <a:gdLst>
                <a:gd name="T0" fmla="*/ 241 w 241"/>
                <a:gd name="T1" fmla="*/ 121 h 241"/>
                <a:gd name="T2" fmla="*/ 239 w 241"/>
                <a:gd name="T3" fmla="*/ 145 h 241"/>
                <a:gd name="T4" fmla="*/ 221 w 241"/>
                <a:gd name="T5" fmla="*/ 188 h 241"/>
                <a:gd name="T6" fmla="*/ 188 w 241"/>
                <a:gd name="T7" fmla="*/ 221 h 241"/>
                <a:gd name="T8" fmla="*/ 145 w 241"/>
                <a:gd name="T9" fmla="*/ 240 h 241"/>
                <a:gd name="T10" fmla="*/ 121 w 241"/>
                <a:gd name="T11" fmla="*/ 241 h 241"/>
                <a:gd name="T12" fmla="*/ 96 w 241"/>
                <a:gd name="T13" fmla="*/ 240 h 241"/>
                <a:gd name="T14" fmla="*/ 53 w 241"/>
                <a:gd name="T15" fmla="*/ 221 h 241"/>
                <a:gd name="T16" fmla="*/ 21 w 241"/>
                <a:gd name="T17" fmla="*/ 188 h 241"/>
                <a:gd name="T18" fmla="*/ 2 w 241"/>
                <a:gd name="T19" fmla="*/ 145 h 241"/>
                <a:gd name="T20" fmla="*/ 0 w 241"/>
                <a:gd name="T21" fmla="*/ 121 h 241"/>
                <a:gd name="T22" fmla="*/ 2 w 241"/>
                <a:gd name="T23" fmla="*/ 96 h 241"/>
                <a:gd name="T24" fmla="*/ 21 w 241"/>
                <a:gd name="T25" fmla="*/ 53 h 241"/>
                <a:gd name="T26" fmla="*/ 53 w 241"/>
                <a:gd name="T27" fmla="*/ 20 h 241"/>
                <a:gd name="T28" fmla="*/ 96 w 241"/>
                <a:gd name="T29" fmla="*/ 3 h 241"/>
                <a:gd name="T30" fmla="*/ 121 w 241"/>
                <a:gd name="T31" fmla="*/ 0 h 241"/>
                <a:gd name="T32" fmla="*/ 145 w 241"/>
                <a:gd name="T33" fmla="*/ 3 h 241"/>
                <a:gd name="T34" fmla="*/ 188 w 241"/>
                <a:gd name="T35" fmla="*/ 20 h 241"/>
                <a:gd name="T36" fmla="*/ 221 w 241"/>
                <a:gd name="T37" fmla="*/ 53 h 241"/>
                <a:gd name="T38" fmla="*/ 239 w 241"/>
                <a:gd name="T39" fmla="*/ 96 h 241"/>
                <a:gd name="T40" fmla="*/ 241 w 241"/>
                <a:gd name="T41" fmla="*/ 12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1" h="241">
                  <a:moveTo>
                    <a:pt x="241" y="121"/>
                  </a:moveTo>
                  <a:lnTo>
                    <a:pt x="239" y="145"/>
                  </a:lnTo>
                  <a:lnTo>
                    <a:pt x="221" y="188"/>
                  </a:lnTo>
                  <a:lnTo>
                    <a:pt x="188" y="221"/>
                  </a:lnTo>
                  <a:lnTo>
                    <a:pt x="145" y="240"/>
                  </a:lnTo>
                  <a:lnTo>
                    <a:pt x="121" y="241"/>
                  </a:lnTo>
                  <a:lnTo>
                    <a:pt x="96" y="240"/>
                  </a:lnTo>
                  <a:lnTo>
                    <a:pt x="53" y="221"/>
                  </a:lnTo>
                  <a:lnTo>
                    <a:pt x="21" y="188"/>
                  </a:lnTo>
                  <a:lnTo>
                    <a:pt x="2" y="145"/>
                  </a:lnTo>
                  <a:lnTo>
                    <a:pt x="0" y="121"/>
                  </a:lnTo>
                  <a:lnTo>
                    <a:pt x="2" y="96"/>
                  </a:lnTo>
                  <a:lnTo>
                    <a:pt x="21" y="53"/>
                  </a:lnTo>
                  <a:lnTo>
                    <a:pt x="53" y="20"/>
                  </a:lnTo>
                  <a:lnTo>
                    <a:pt x="96" y="3"/>
                  </a:lnTo>
                  <a:lnTo>
                    <a:pt x="121" y="0"/>
                  </a:lnTo>
                  <a:lnTo>
                    <a:pt x="145" y="3"/>
                  </a:lnTo>
                  <a:lnTo>
                    <a:pt x="188" y="20"/>
                  </a:lnTo>
                  <a:lnTo>
                    <a:pt x="221" y="53"/>
                  </a:lnTo>
                  <a:lnTo>
                    <a:pt x="239" y="96"/>
                  </a:lnTo>
                  <a:lnTo>
                    <a:pt x="241" y="121"/>
                  </a:lnTo>
                  <a:close/>
                </a:path>
              </a:pathLst>
            </a:custGeom>
            <a:solidFill>
              <a:srgbClr val="F9A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4149" y="3353"/>
              <a:ext cx="61" cy="60"/>
            </a:xfrm>
            <a:custGeom>
              <a:avLst/>
              <a:gdLst>
                <a:gd name="T0" fmla="*/ 241 w 241"/>
                <a:gd name="T1" fmla="*/ 121 h 241"/>
                <a:gd name="T2" fmla="*/ 239 w 241"/>
                <a:gd name="T3" fmla="*/ 145 h 241"/>
                <a:gd name="T4" fmla="*/ 221 w 241"/>
                <a:gd name="T5" fmla="*/ 188 h 241"/>
                <a:gd name="T6" fmla="*/ 188 w 241"/>
                <a:gd name="T7" fmla="*/ 221 h 241"/>
                <a:gd name="T8" fmla="*/ 145 w 241"/>
                <a:gd name="T9" fmla="*/ 240 h 241"/>
                <a:gd name="T10" fmla="*/ 121 w 241"/>
                <a:gd name="T11" fmla="*/ 241 h 241"/>
                <a:gd name="T12" fmla="*/ 96 w 241"/>
                <a:gd name="T13" fmla="*/ 240 h 241"/>
                <a:gd name="T14" fmla="*/ 53 w 241"/>
                <a:gd name="T15" fmla="*/ 221 h 241"/>
                <a:gd name="T16" fmla="*/ 21 w 241"/>
                <a:gd name="T17" fmla="*/ 188 h 241"/>
                <a:gd name="T18" fmla="*/ 2 w 241"/>
                <a:gd name="T19" fmla="*/ 145 h 241"/>
                <a:gd name="T20" fmla="*/ 0 w 241"/>
                <a:gd name="T21" fmla="*/ 121 h 241"/>
                <a:gd name="T22" fmla="*/ 2 w 241"/>
                <a:gd name="T23" fmla="*/ 96 h 241"/>
                <a:gd name="T24" fmla="*/ 21 w 241"/>
                <a:gd name="T25" fmla="*/ 53 h 241"/>
                <a:gd name="T26" fmla="*/ 53 w 241"/>
                <a:gd name="T27" fmla="*/ 20 h 241"/>
                <a:gd name="T28" fmla="*/ 96 w 241"/>
                <a:gd name="T29" fmla="*/ 3 h 241"/>
                <a:gd name="T30" fmla="*/ 121 w 241"/>
                <a:gd name="T31" fmla="*/ 0 h 241"/>
                <a:gd name="T32" fmla="*/ 145 w 241"/>
                <a:gd name="T33" fmla="*/ 3 h 241"/>
                <a:gd name="T34" fmla="*/ 188 w 241"/>
                <a:gd name="T35" fmla="*/ 20 h 241"/>
                <a:gd name="T36" fmla="*/ 221 w 241"/>
                <a:gd name="T37" fmla="*/ 53 h 241"/>
                <a:gd name="T38" fmla="*/ 239 w 241"/>
                <a:gd name="T39" fmla="*/ 96 h 241"/>
                <a:gd name="T40" fmla="*/ 241 w 241"/>
                <a:gd name="T41" fmla="*/ 12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1" h="241">
                  <a:moveTo>
                    <a:pt x="241" y="121"/>
                  </a:moveTo>
                  <a:lnTo>
                    <a:pt x="239" y="145"/>
                  </a:lnTo>
                  <a:lnTo>
                    <a:pt x="221" y="188"/>
                  </a:lnTo>
                  <a:lnTo>
                    <a:pt x="188" y="221"/>
                  </a:lnTo>
                  <a:lnTo>
                    <a:pt x="145" y="240"/>
                  </a:lnTo>
                  <a:lnTo>
                    <a:pt x="121" y="241"/>
                  </a:lnTo>
                  <a:lnTo>
                    <a:pt x="96" y="240"/>
                  </a:lnTo>
                  <a:lnTo>
                    <a:pt x="53" y="221"/>
                  </a:lnTo>
                  <a:lnTo>
                    <a:pt x="21" y="188"/>
                  </a:lnTo>
                  <a:lnTo>
                    <a:pt x="2" y="145"/>
                  </a:lnTo>
                  <a:lnTo>
                    <a:pt x="0" y="121"/>
                  </a:lnTo>
                  <a:lnTo>
                    <a:pt x="2" y="96"/>
                  </a:lnTo>
                  <a:lnTo>
                    <a:pt x="21" y="53"/>
                  </a:lnTo>
                  <a:lnTo>
                    <a:pt x="53" y="20"/>
                  </a:lnTo>
                  <a:lnTo>
                    <a:pt x="96" y="3"/>
                  </a:lnTo>
                  <a:lnTo>
                    <a:pt x="121" y="0"/>
                  </a:lnTo>
                  <a:lnTo>
                    <a:pt x="145" y="3"/>
                  </a:lnTo>
                  <a:lnTo>
                    <a:pt x="188" y="20"/>
                  </a:lnTo>
                  <a:lnTo>
                    <a:pt x="221" y="53"/>
                  </a:lnTo>
                  <a:lnTo>
                    <a:pt x="239" y="96"/>
                  </a:lnTo>
                  <a:lnTo>
                    <a:pt x="241" y="121"/>
                  </a:lnTo>
                  <a:close/>
                </a:path>
              </a:pathLst>
            </a:custGeom>
            <a:solidFill>
              <a:srgbClr val="F9A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3817" y="3550"/>
              <a:ext cx="231" cy="133"/>
            </a:xfrm>
            <a:custGeom>
              <a:avLst/>
              <a:gdLst>
                <a:gd name="T0" fmla="*/ 923 w 923"/>
                <a:gd name="T1" fmla="*/ 0 h 532"/>
                <a:gd name="T2" fmla="*/ 923 w 923"/>
                <a:gd name="T3" fmla="*/ 532 h 532"/>
                <a:gd name="T4" fmla="*/ 0 w 923"/>
                <a:gd name="T5" fmla="*/ 532 h 532"/>
                <a:gd name="T6" fmla="*/ 1 w 923"/>
                <a:gd name="T7" fmla="*/ 511 h 532"/>
                <a:gd name="T8" fmla="*/ 10 w 923"/>
                <a:gd name="T9" fmla="*/ 468 h 532"/>
                <a:gd name="T10" fmla="*/ 30 w 923"/>
                <a:gd name="T11" fmla="*/ 425 h 532"/>
                <a:gd name="T12" fmla="*/ 58 w 923"/>
                <a:gd name="T13" fmla="*/ 380 h 532"/>
                <a:gd name="T14" fmla="*/ 94 w 923"/>
                <a:gd name="T15" fmla="*/ 335 h 532"/>
                <a:gd name="T16" fmla="*/ 138 w 923"/>
                <a:gd name="T17" fmla="*/ 291 h 532"/>
                <a:gd name="T18" fmla="*/ 190 w 923"/>
                <a:gd name="T19" fmla="*/ 246 h 532"/>
                <a:gd name="T20" fmla="*/ 248 w 923"/>
                <a:gd name="T21" fmla="*/ 204 h 532"/>
                <a:gd name="T22" fmla="*/ 312 w 923"/>
                <a:gd name="T23" fmla="*/ 166 h 532"/>
                <a:gd name="T24" fmla="*/ 380 w 923"/>
                <a:gd name="T25" fmla="*/ 128 h 532"/>
                <a:gd name="T26" fmla="*/ 455 w 923"/>
                <a:gd name="T27" fmla="*/ 95 h 532"/>
                <a:gd name="T28" fmla="*/ 533 w 923"/>
                <a:gd name="T29" fmla="*/ 66 h 532"/>
                <a:gd name="T30" fmla="*/ 615 w 923"/>
                <a:gd name="T31" fmla="*/ 41 h 532"/>
                <a:gd name="T32" fmla="*/ 700 w 923"/>
                <a:gd name="T33" fmla="*/ 21 h 532"/>
                <a:gd name="T34" fmla="*/ 788 w 923"/>
                <a:gd name="T35" fmla="*/ 7 h 532"/>
                <a:gd name="T36" fmla="*/ 877 w 923"/>
                <a:gd name="T37" fmla="*/ 0 h 532"/>
                <a:gd name="T38" fmla="*/ 923 w 923"/>
                <a:gd name="T3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3" h="532">
                  <a:moveTo>
                    <a:pt x="923" y="0"/>
                  </a:moveTo>
                  <a:lnTo>
                    <a:pt x="923" y="532"/>
                  </a:lnTo>
                  <a:lnTo>
                    <a:pt x="0" y="532"/>
                  </a:lnTo>
                  <a:lnTo>
                    <a:pt x="1" y="511"/>
                  </a:lnTo>
                  <a:lnTo>
                    <a:pt x="10" y="468"/>
                  </a:lnTo>
                  <a:lnTo>
                    <a:pt x="30" y="425"/>
                  </a:lnTo>
                  <a:lnTo>
                    <a:pt x="58" y="380"/>
                  </a:lnTo>
                  <a:lnTo>
                    <a:pt x="94" y="335"/>
                  </a:lnTo>
                  <a:lnTo>
                    <a:pt x="138" y="291"/>
                  </a:lnTo>
                  <a:lnTo>
                    <a:pt x="190" y="246"/>
                  </a:lnTo>
                  <a:lnTo>
                    <a:pt x="248" y="204"/>
                  </a:lnTo>
                  <a:lnTo>
                    <a:pt x="312" y="166"/>
                  </a:lnTo>
                  <a:lnTo>
                    <a:pt x="380" y="128"/>
                  </a:lnTo>
                  <a:lnTo>
                    <a:pt x="455" y="95"/>
                  </a:lnTo>
                  <a:lnTo>
                    <a:pt x="533" y="66"/>
                  </a:lnTo>
                  <a:lnTo>
                    <a:pt x="615" y="41"/>
                  </a:lnTo>
                  <a:lnTo>
                    <a:pt x="700" y="21"/>
                  </a:lnTo>
                  <a:lnTo>
                    <a:pt x="788" y="7"/>
                  </a:lnTo>
                  <a:lnTo>
                    <a:pt x="877" y="0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rgbClr val="46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4048" y="3550"/>
              <a:ext cx="230" cy="133"/>
            </a:xfrm>
            <a:custGeom>
              <a:avLst/>
              <a:gdLst>
                <a:gd name="T0" fmla="*/ 0 w 923"/>
                <a:gd name="T1" fmla="*/ 0 h 532"/>
                <a:gd name="T2" fmla="*/ 0 w 923"/>
                <a:gd name="T3" fmla="*/ 532 h 532"/>
                <a:gd name="T4" fmla="*/ 923 w 923"/>
                <a:gd name="T5" fmla="*/ 532 h 532"/>
                <a:gd name="T6" fmla="*/ 923 w 923"/>
                <a:gd name="T7" fmla="*/ 511 h 532"/>
                <a:gd name="T8" fmla="*/ 912 w 923"/>
                <a:gd name="T9" fmla="*/ 468 h 532"/>
                <a:gd name="T10" fmla="*/ 892 w 923"/>
                <a:gd name="T11" fmla="*/ 425 h 532"/>
                <a:gd name="T12" fmla="*/ 864 w 923"/>
                <a:gd name="T13" fmla="*/ 380 h 532"/>
                <a:gd name="T14" fmla="*/ 828 w 923"/>
                <a:gd name="T15" fmla="*/ 335 h 532"/>
                <a:gd name="T16" fmla="*/ 784 w 923"/>
                <a:gd name="T17" fmla="*/ 291 h 532"/>
                <a:gd name="T18" fmla="*/ 732 w 923"/>
                <a:gd name="T19" fmla="*/ 246 h 532"/>
                <a:gd name="T20" fmla="*/ 674 w 923"/>
                <a:gd name="T21" fmla="*/ 204 h 532"/>
                <a:gd name="T22" fmla="*/ 611 w 923"/>
                <a:gd name="T23" fmla="*/ 166 h 532"/>
                <a:gd name="T24" fmla="*/ 542 w 923"/>
                <a:gd name="T25" fmla="*/ 128 h 532"/>
                <a:gd name="T26" fmla="*/ 468 w 923"/>
                <a:gd name="T27" fmla="*/ 95 h 532"/>
                <a:gd name="T28" fmla="*/ 389 w 923"/>
                <a:gd name="T29" fmla="*/ 66 h 532"/>
                <a:gd name="T30" fmla="*/ 307 w 923"/>
                <a:gd name="T31" fmla="*/ 41 h 532"/>
                <a:gd name="T32" fmla="*/ 222 w 923"/>
                <a:gd name="T33" fmla="*/ 21 h 532"/>
                <a:gd name="T34" fmla="*/ 134 w 923"/>
                <a:gd name="T35" fmla="*/ 7 h 532"/>
                <a:gd name="T36" fmla="*/ 45 w 923"/>
                <a:gd name="T37" fmla="*/ 0 h 532"/>
                <a:gd name="T38" fmla="*/ 0 w 923"/>
                <a:gd name="T3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3" h="532">
                  <a:moveTo>
                    <a:pt x="0" y="0"/>
                  </a:moveTo>
                  <a:lnTo>
                    <a:pt x="0" y="532"/>
                  </a:lnTo>
                  <a:lnTo>
                    <a:pt x="923" y="532"/>
                  </a:lnTo>
                  <a:lnTo>
                    <a:pt x="923" y="511"/>
                  </a:lnTo>
                  <a:lnTo>
                    <a:pt x="912" y="468"/>
                  </a:lnTo>
                  <a:lnTo>
                    <a:pt x="892" y="425"/>
                  </a:lnTo>
                  <a:lnTo>
                    <a:pt x="864" y="380"/>
                  </a:lnTo>
                  <a:lnTo>
                    <a:pt x="828" y="335"/>
                  </a:lnTo>
                  <a:lnTo>
                    <a:pt x="784" y="291"/>
                  </a:lnTo>
                  <a:lnTo>
                    <a:pt x="732" y="246"/>
                  </a:lnTo>
                  <a:lnTo>
                    <a:pt x="674" y="204"/>
                  </a:lnTo>
                  <a:lnTo>
                    <a:pt x="611" y="166"/>
                  </a:lnTo>
                  <a:lnTo>
                    <a:pt x="542" y="128"/>
                  </a:lnTo>
                  <a:lnTo>
                    <a:pt x="468" y="95"/>
                  </a:lnTo>
                  <a:lnTo>
                    <a:pt x="389" y="66"/>
                  </a:lnTo>
                  <a:lnTo>
                    <a:pt x="307" y="41"/>
                  </a:lnTo>
                  <a:lnTo>
                    <a:pt x="222" y="21"/>
                  </a:lnTo>
                  <a:lnTo>
                    <a:pt x="134" y="7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3951" y="3550"/>
              <a:ext cx="97" cy="127"/>
            </a:xfrm>
            <a:custGeom>
              <a:avLst/>
              <a:gdLst>
                <a:gd name="T0" fmla="*/ 385 w 385"/>
                <a:gd name="T1" fmla="*/ 507 h 507"/>
                <a:gd name="T2" fmla="*/ 385 w 385"/>
                <a:gd name="T3" fmla="*/ 0 h 507"/>
                <a:gd name="T4" fmla="*/ 334 w 385"/>
                <a:gd name="T5" fmla="*/ 1 h 507"/>
                <a:gd name="T6" fmla="*/ 235 w 385"/>
                <a:gd name="T7" fmla="*/ 10 h 507"/>
                <a:gd name="T8" fmla="*/ 138 w 385"/>
                <a:gd name="T9" fmla="*/ 27 h 507"/>
                <a:gd name="T10" fmla="*/ 45 w 385"/>
                <a:gd name="T11" fmla="*/ 50 h 507"/>
                <a:gd name="T12" fmla="*/ 0 w 385"/>
                <a:gd name="T13" fmla="*/ 64 h 507"/>
                <a:gd name="T14" fmla="*/ 385 w 385"/>
                <a:gd name="T15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5" h="507">
                  <a:moveTo>
                    <a:pt x="385" y="507"/>
                  </a:moveTo>
                  <a:lnTo>
                    <a:pt x="385" y="0"/>
                  </a:lnTo>
                  <a:lnTo>
                    <a:pt x="334" y="1"/>
                  </a:lnTo>
                  <a:lnTo>
                    <a:pt x="235" y="10"/>
                  </a:lnTo>
                  <a:lnTo>
                    <a:pt x="138" y="27"/>
                  </a:lnTo>
                  <a:lnTo>
                    <a:pt x="45" y="50"/>
                  </a:lnTo>
                  <a:lnTo>
                    <a:pt x="0" y="64"/>
                  </a:lnTo>
                  <a:lnTo>
                    <a:pt x="385" y="5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4048" y="3550"/>
              <a:ext cx="96" cy="127"/>
            </a:xfrm>
            <a:custGeom>
              <a:avLst/>
              <a:gdLst>
                <a:gd name="T0" fmla="*/ 0 w 385"/>
                <a:gd name="T1" fmla="*/ 507 h 507"/>
                <a:gd name="T2" fmla="*/ 0 w 385"/>
                <a:gd name="T3" fmla="*/ 0 h 507"/>
                <a:gd name="T4" fmla="*/ 50 w 385"/>
                <a:gd name="T5" fmla="*/ 1 h 507"/>
                <a:gd name="T6" fmla="*/ 149 w 385"/>
                <a:gd name="T7" fmla="*/ 10 h 507"/>
                <a:gd name="T8" fmla="*/ 246 w 385"/>
                <a:gd name="T9" fmla="*/ 27 h 507"/>
                <a:gd name="T10" fmla="*/ 340 w 385"/>
                <a:gd name="T11" fmla="*/ 50 h 507"/>
                <a:gd name="T12" fmla="*/ 385 w 385"/>
                <a:gd name="T13" fmla="*/ 64 h 507"/>
                <a:gd name="T14" fmla="*/ 0 w 385"/>
                <a:gd name="T15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5" h="507">
                  <a:moveTo>
                    <a:pt x="0" y="507"/>
                  </a:moveTo>
                  <a:lnTo>
                    <a:pt x="0" y="0"/>
                  </a:lnTo>
                  <a:lnTo>
                    <a:pt x="50" y="1"/>
                  </a:lnTo>
                  <a:lnTo>
                    <a:pt x="149" y="10"/>
                  </a:lnTo>
                  <a:lnTo>
                    <a:pt x="246" y="27"/>
                  </a:lnTo>
                  <a:lnTo>
                    <a:pt x="340" y="50"/>
                  </a:lnTo>
                  <a:lnTo>
                    <a:pt x="385" y="64"/>
                  </a:lnTo>
                  <a:lnTo>
                    <a:pt x="0" y="5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1"/>
            <p:cNvSpPr>
              <a:spLocks/>
            </p:cNvSpPr>
            <p:nvPr/>
          </p:nvSpPr>
          <p:spPr bwMode="auto">
            <a:xfrm>
              <a:off x="3976" y="3550"/>
              <a:ext cx="143" cy="69"/>
            </a:xfrm>
            <a:custGeom>
              <a:avLst/>
              <a:gdLst>
                <a:gd name="T0" fmla="*/ 285 w 570"/>
                <a:gd name="T1" fmla="*/ 0 h 277"/>
                <a:gd name="T2" fmla="*/ 211 w 570"/>
                <a:gd name="T3" fmla="*/ 1 h 277"/>
                <a:gd name="T4" fmla="*/ 68 w 570"/>
                <a:gd name="T5" fmla="*/ 20 h 277"/>
                <a:gd name="T6" fmla="*/ 0 w 570"/>
                <a:gd name="T7" fmla="*/ 35 h 277"/>
                <a:gd name="T8" fmla="*/ 5 w 570"/>
                <a:gd name="T9" fmla="*/ 68 h 277"/>
                <a:gd name="T10" fmla="*/ 26 w 570"/>
                <a:gd name="T11" fmla="*/ 127 h 277"/>
                <a:gd name="T12" fmla="*/ 50 w 570"/>
                <a:gd name="T13" fmla="*/ 167 h 277"/>
                <a:gd name="T14" fmla="*/ 81 w 570"/>
                <a:gd name="T15" fmla="*/ 204 h 277"/>
                <a:gd name="T16" fmla="*/ 123 w 570"/>
                <a:gd name="T17" fmla="*/ 237 h 277"/>
                <a:gd name="T18" fmla="*/ 177 w 570"/>
                <a:gd name="T19" fmla="*/ 262 h 277"/>
                <a:gd name="T20" fmla="*/ 245 w 570"/>
                <a:gd name="T21" fmla="*/ 276 h 277"/>
                <a:gd name="T22" fmla="*/ 285 w 570"/>
                <a:gd name="T23" fmla="*/ 277 h 277"/>
                <a:gd name="T24" fmla="*/ 324 w 570"/>
                <a:gd name="T25" fmla="*/ 276 h 277"/>
                <a:gd name="T26" fmla="*/ 392 w 570"/>
                <a:gd name="T27" fmla="*/ 262 h 277"/>
                <a:gd name="T28" fmla="*/ 446 w 570"/>
                <a:gd name="T29" fmla="*/ 237 h 277"/>
                <a:gd name="T30" fmla="*/ 488 w 570"/>
                <a:gd name="T31" fmla="*/ 204 h 277"/>
                <a:gd name="T32" fmla="*/ 520 w 570"/>
                <a:gd name="T33" fmla="*/ 167 h 277"/>
                <a:gd name="T34" fmla="*/ 543 w 570"/>
                <a:gd name="T35" fmla="*/ 127 h 277"/>
                <a:gd name="T36" fmla="*/ 564 w 570"/>
                <a:gd name="T37" fmla="*/ 68 h 277"/>
                <a:gd name="T38" fmla="*/ 570 w 570"/>
                <a:gd name="T39" fmla="*/ 35 h 277"/>
                <a:gd name="T40" fmla="*/ 501 w 570"/>
                <a:gd name="T41" fmla="*/ 20 h 277"/>
                <a:gd name="T42" fmla="*/ 358 w 570"/>
                <a:gd name="T43" fmla="*/ 1 h 277"/>
                <a:gd name="T44" fmla="*/ 285 w 570"/>
                <a:gd name="T4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0" h="277">
                  <a:moveTo>
                    <a:pt x="285" y="0"/>
                  </a:moveTo>
                  <a:lnTo>
                    <a:pt x="211" y="1"/>
                  </a:lnTo>
                  <a:lnTo>
                    <a:pt x="68" y="20"/>
                  </a:lnTo>
                  <a:lnTo>
                    <a:pt x="0" y="35"/>
                  </a:lnTo>
                  <a:lnTo>
                    <a:pt x="5" y="68"/>
                  </a:lnTo>
                  <a:lnTo>
                    <a:pt x="26" y="127"/>
                  </a:lnTo>
                  <a:lnTo>
                    <a:pt x="50" y="167"/>
                  </a:lnTo>
                  <a:lnTo>
                    <a:pt x="81" y="204"/>
                  </a:lnTo>
                  <a:lnTo>
                    <a:pt x="123" y="237"/>
                  </a:lnTo>
                  <a:lnTo>
                    <a:pt x="177" y="262"/>
                  </a:lnTo>
                  <a:lnTo>
                    <a:pt x="245" y="276"/>
                  </a:lnTo>
                  <a:lnTo>
                    <a:pt x="285" y="277"/>
                  </a:lnTo>
                  <a:lnTo>
                    <a:pt x="324" y="276"/>
                  </a:lnTo>
                  <a:lnTo>
                    <a:pt x="392" y="262"/>
                  </a:lnTo>
                  <a:lnTo>
                    <a:pt x="446" y="237"/>
                  </a:lnTo>
                  <a:lnTo>
                    <a:pt x="488" y="204"/>
                  </a:lnTo>
                  <a:lnTo>
                    <a:pt x="520" y="167"/>
                  </a:lnTo>
                  <a:lnTo>
                    <a:pt x="543" y="127"/>
                  </a:lnTo>
                  <a:lnTo>
                    <a:pt x="564" y="68"/>
                  </a:lnTo>
                  <a:lnTo>
                    <a:pt x="570" y="35"/>
                  </a:lnTo>
                  <a:lnTo>
                    <a:pt x="501" y="20"/>
                  </a:lnTo>
                  <a:lnTo>
                    <a:pt x="358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auto">
            <a:xfrm>
              <a:off x="3995" y="3546"/>
              <a:ext cx="105" cy="56"/>
            </a:xfrm>
            <a:custGeom>
              <a:avLst/>
              <a:gdLst>
                <a:gd name="T0" fmla="*/ 0 w 421"/>
                <a:gd name="T1" fmla="*/ 35 h 225"/>
                <a:gd name="T2" fmla="*/ 0 w 421"/>
                <a:gd name="T3" fmla="*/ 41 h 225"/>
                <a:gd name="T4" fmla="*/ 6 w 421"/>
                <a:gd name="T5" fmla="*/ 79 h 225"/>
                <a:gd name="T6" fmla="*/ 17 w 421"/>
                <a:gd name="T7" fmla="*/ 113 h 225"/>
                <a:gd name="T8" fmla="*/ 37 w 421"/>
                <a:gd name="T9" fmla="*/ 148 h 225"/>
                <a:gd name="T10" fmla="*/ 68 w 421"/>
                <a:gd name="T11" fmla="*/ 182 h 225"/>
                <a:gd name="T12" fmla="*/ 113 w 421"/>
                <a:gd name="T13" fmla="*/ 209 h 225"/>
                <a:gd name="T14" fmla="*/ 173 w 421"/>
                <a:gd name="T15" fmla="*/ 224 h 225"/>
                <a:gd name="T16" fmla="*/ 211 w 421"/>
                <a:gd name="T17" fmla="*/ 225 h 225"/>
                <a:gd name="T18" fmla="*/ 248 w 421"/>
                <a:gd name="T19" fmla="*/ 224 h 225"/>
                <a:gd name="T20" fmla="*/ 310 w 421"/>
                <a:gd name="T21" fmla="*/ 209 h 225"/>
                <a:gd name="T22" fmla="*/ 354 w 421"/>
                <a:gd name="T23" fmla="*/ 182 h 225"/>
                <a:gd name="T24" fmla="*/ 385 w 421"/>
                <a:gd name="T25" fmla="*/ 148 h 225"/>
                <a:gd name="T26" fmla="*/ 404 w 421"/>
                <a:gd name="T27" fmla="*/ 113 h 225"/>
                <a:gd name="T28" fmla="*/ 415 w 421"/>
                <a:gd name="T29" fmla="*/ 79 h 225"/>
                <a:gd name="T30" fmla="*/ 421 w 421"/>
                <a:gd name="T31" fmla="*/ 41 h 225"/>
                <a:gd name="T32" fmla="*/ 421 w 421"/>
                <a:gd name="T33" fmla="*/ 35 h 225"/>
                <a:gd name="T34" fmla="*/ 415 w 421"/>
                <a:gd name="T35" fmla="*/ 33 h 225"/>
                <a:gd name="T36" fmla="*/ 344 w 421"/>
                <a:gd name="T37" fmla="*/ 14 h 225"/>
                <a:gd name="T38" fmla="*/ 256 w 421"/>
                <a:gd name="T39" fmla="*/ 2 h 225"/>
                <a:gd name="T40" fmla="*/ 188 w 421"/>
                <a:gd name="T41" fmla="*/ 0 h 225"/>
                <a:gd name="T42" fmla="*/ 114 w 421"/>
                <a:gd name="T43" fmla="*/ 5 h 225"/>
                <a:gd name="T44" fmla="*/ 39 w 421"/>
                <a:gd name="T45" fmla="*/ 21 h 225"/>
                <a:gd name="T46" fmla="*/ 0 w 421"/>
                <a:gd name="T47" fmla="*/ 3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1" h="225">
                  <a:moveTo>
                    <a:pt x="0" y="35"/>
                  </a:moveTo>
                  <a:lnTo>
                    <a:pt x="0" y="41"/>
                  </a:lnTo>
                  <a:lnTo>
                    <a:pt x="6" y="79"/>
                  </a:lnTo>
                  <a:lnTo>
                    <a:pt x="17" y="113"/>
                  </a:lnTo>
                  <a:lnTo>
                    <a:pt x="37" y="148"/>
                  </a:lnTo>
                  <a:lnTo>
                    <a:pt x="68" y="182"/>
                  </a:lnTo>
                  <a:lnTo>
                    <a:pt x="113" y="209"/>
                  </a:lnTo>
                  <a:lnTo>
                    <a:pt x="173" y="224"/>
                  </a:lnTo>
                  <a:lnTo>
                    <a:pt x="211" y="225"/>
                  </a:lnTo>
                  <a:lnTo>
                    <a:pt x="248" y="224"/>
                  </a:lnTo>
                  <a:lnTo>
                    <a:pt x="310" y="209"/>
                  </a:lnTo>
                  <a:lnTo>
                    <a:pt x="354" y="182"/>
                  </a:lnTo>
                  <a:lnTo>
                    <a:pt x="385" y="148"/>
                  </a:lnTo>
                  <a:lnTo>
                    <a:pt x="404" y="113"/>
                  </a:lnTo>
                  <a:lnTo>
                    <a:pt x="415" y="79"/>
                  </a:lnTo>
                  <a:lnTo>
                    <a:pt x="421" y="41"/>
                  </a:lnTo>
                  <a:lnTo>
                    <a:pt x="421" y="35"/>
                  </a:lnTo>
                  <a:lnTo>
                    <a:pt x="415" y="33"/>
                  </a:lnTo>
                  <a:lnTo>
                    <a:pt x="344" y="14"/>
                  </a:lnTo>
                  <a:lnTo>
                    <a:pt x="256" y="2"/>
                  </a:lnTo>
                  <a:lnTo>
                    <a:pt x="188" y="0"/>
                  </a:lnTo>
                  <a:lnTo>
                    <a:pt x="114" y="5"/>
                  </a:lnTo>
                  <a:lnTo>
                    <a:pt x="39" y="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3"/>
            <p:cNvSpPr>
              <a:spLocks/>
            </p:cNvSpPr>
            <p:nvPr/>
          </p:nvSpPr>
          <p:spPr bwMode="auto">
            <a:xfrm>
              <a:off x="3906" y="3555"/>
              <a:ext cx="142" cy="128"/>
            </a:xfrm>
            <a:custGeom>
              <a:avLst/>
              <a:gdLst>
                <a:gd name="T0" fmla="*/ 243 w 567"/>
                <a:gd name="T1" fmla="*/ 19 h 511"/>
                <a:gd name="T2" fmla="*/ 243 w 567"/>
                <a:gd name="T3" fmla="*/ 14 h 511"/>
                <a:gd name="T4" fmla="*/ 239 w 567"/>
                <a:gd name="T5" fmla="*/ 9 h 511"/>
                <a:gd name="T6" fmla="*/ 224 w 567"/>
                <a:gd name="T7" fmla="*/ 3 h 511"/>
                <a:gd name="T8" fmla="*/ 189 w 567"/>
                <a:gd name="T9" fmla="*/ 0 h 511"/>
                <a:gd name="T10" fmla="*/ 146 w 567"/>
                <a:gd name="T11" fmla="*/ 6 h 511"/>
                <a:gd name="T12" fmla="*/ 100 w 567"/>
                <a:gd name="T13" fmla="*/ 19 h 511"/>
                <a:gd name="T14" fmla="*/ 56 w 567"/>
                <a:gd name="T15" fmla="*/ 39 h 511"/>
                <a:gd name="T16" fmla="*/ 21 w 567"/>
                <a:gd name="T17" fmla="*/ 67 h 511"/>
                <a:gd name="T18" fmla="*/ 5 w 567"/>
                <a:gd name="T19" fmla="*/ 93 h 511"/>
                <a:gd name="T20" fmla="*/ 0 w 567"/>
                <a:gd name="T21" fmla="*/ 112 h 511"/>
                <a:gd name="T22" fmla="*/ 0 w 567"/>
                <a:gd name="T23" fmla="*/ 123 h 511"/>
                <a:gd name="T24" fmla="*/ 1 w 567"/>
                <a:gd name="T25" fmla="*/ 134 h 511"/>
                <a:gd name="T26" fmla="*/ 7 w 567"/>
                <a:gd name="T27" fmla="*/ 155 h 511"/>
                <a:gd name="T28" fmla="*/ 26 w 567"/>
                <a:gd name="T29" fmla="*/ 186 h 511"/>
                <a:gd name="T30" fmla="*/ 67 w 567"/>
                <a:gd name="T31" fmla="*/ 223 h 511"/>
                <a:gd name="T32" fmla="*/ 119 w 567"/>
                <a:gd name="T33" fmla="*/ 259 h 511"/>
                <a:gd name="T34" fmla="*/ 210 w 567"/>
                <a:gd name="T35" fmla="*/ 305 h 511"/>
                <a:gd name="T36" fmla="*/ 319 w 567"/>
                <a:gd name="T37" fmla="*/ 354 h 511"/>
                <a:gd name="T38" fmla="*/ 354 w 567"/>
                <a:gd name="T39" fmla="*/ 371 h 511"/>
                <a:gd name="T40" fmla="*/ 418 w 567"/>
                <a:gd name="T41" fmla="*/ 410 h 511"/>
                <a:gd name="T42" fmla="*/ 547 w 567"/>
                <a:gd name="T43" fmla="*/ 498 h 511"/>
                <a:gd name="T44" fmla="*/ 565 w 567"/>
                <a:gd name="T45" fmla="*/ 511 h 511"/>
                <a:gd name="T46" fmla="*/ 566 w 567"/>
                <a:gd name="T47" fmla="*/ 508 h 511"/>
                <a:gd name="T48" fmla="*/ 567 w 567"/>
                <a:gd name="T49" fmla="*/ 476 h 511"/>
                <a:gd name="T50" fmla="*/ 559 w 567"/>
                <a:gd name="T51" fmla="*/ 439 h 511"/>
                <a:gd name="T52" fmla="*/ 546 w 567"/>
                <a:gd name="T53" fmla="*/ 411 h 511"/>
                <a:gd name="T54" fmla="*/ 525 w 567"/>
                <a:gd name="T55" fmla="*/ 381 h 511"/>
                <a:gd name="T56" fmla="*/ 492 w 567"/>
                <a:gd name="T57" fmla="*/ 351 h 511"/>
                <a:gd name="T58" fmla="*/ 472 w 567"/>
                <a:gd name="T59" fmla="*/ 337 h 511"/>
                <a:gd name="T60" fmla="*/ 449 w 567"/>
                <a:gd name="T61" fmla="*/ 322 h 511"/>
                <a:gd name="T62" fmla="*/ 406 w 567"/>
                <a:gd name="T63" fmla="*/ 285 h 511"/>
                <a:gd name="T64" fmla="*/ 345 w 567"/>
                <a:gd name="T65" fmla="*/ 218 h 511"/>
                <a:gd name="T66" fmla="*/ 279 w 567"/>
                <a:gd name="T67" fmla="*/ 123 h 511"/>
                <a:gd name="T68" fmla="*/ 250 w 567"/>
                <a:gd name="T69" fmla="*/ 62 h 511"/>
                <a:gd name="T70" fmla="*/ 243 w 567"/>
                <a:gd name="T71" fmla="*/ 29 h 511"/>
                <a:gd name="T72" fmla="*/ 243 w 567"/>
                <a:gd name="T73" fmla="*/ 19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7" h="511">
                  <a:moveTo>
                    <a:pt x="243" y="19"/>
                  </a:moveTo>
                  <a:lnTo>
                    <a:pt x="243" y="14"/>
                  </a:lnTo>
                  <a:lnTo>
                    <a:pt x="239" y="9"/>
                  </a:lnTo>
                  <a:lnTo>
                    <a:pt x="224" y="3"/>
                  </a:lnTo>
                  <a:lnTo>
                    <a:pt x="189" y="0"/>
                  </a:lnTo>
                  <a:lnTo>
                    <a:pt x="146" y="6"/>
                  </a:lnTo>
                  <a:lnTo>
                    <a:pt x="100" y="19"/>
                  </a:lnTo>
                  <a:lnTo>
                    <a:pt x="56" y="39"/>
                  </a:lnTo>
                  <a:lnTo>
                    <a:pt x="21" y="67"/>
                  </a:lnTo>
                  <a:lnTo>
                    <a:pt x="5" y="93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1" y="134"/>
                  </a:lnTo>
                  <a:lnTo>
                    <a:pt x="7" y="155"/>
                  </a:lnTo>
                  <a:lnTo>
                    <a:pt x="26" y="186"/>
                  </a:lnTo>
                  <a:lnTo>
                    <a:pt x="67" y="223"/>
                  </a:lnTo>
                  <a:lnTo>
                    <a:pt x="119" y="259"/>
                  </a:lnTo>
                  <a:lnTo>
                    <a:pt x="210" y="305"/>
                  </a:lnTo>
                  <a:lnTo>
                    <a:pt x="319" y="354"/>
                  </a:lnTo>
                  <a:lnTo>
                    <a:pt x="354" y="371"/>
                  </a:lnTo>
                  <a:lnTo>
                    <a:pt x="418" y="410"/>
                  </a:lnTo>
                  <a:lnTo>
                    <a:pt x="547" y="498"/>
                  </a:lnTo>
                  <a:lnTo>
                    <a:pt x="565" y="511"/>
                  </a:lnTo>
                  <a:lnTo>
                    <a:pt x="566" y="508"/>
                  </a:lnTo>
                  <a:lnTo>
                    <a:pt x="567" y="476"/>
                  </a:lnTo>
                  <a:lnTo>
                    <a:pt x="559" y="439"/>
                  </a:lnTo>
                  <a:lnTo>
                    <a:pt x="546" y="411"/>
                  </a:lnTo>
                  <a:lnTo>
                    <a:pt x="525" y="381"/>
                  </a:lnTo>
                  <a:lnTo>
                    <a:pt x="492" y="351"/>
                  </a:lnTo>
                  <a:lnTo>
                    <a:pt x="472" y="337"/>
                  </a:lnTo>
                  <a:lnTo>
                    <a:pt x="449" y="322"/>
                  </a:lnTo>
                  <a:lnTo>
                    <a:pt x="406" y="285"/>
                  </a:lnTo>
                  <a:lnTo>
                    <a:pt x="345" y="218"/>
                  </a:lnTo>
                  <a:lnTo>
                    <a:pt x="279" y="123"/>
                  </a:lnTo>
                  <a:lnTo>
                    <a:pt x="250" y="62"/>
                  </a:lnTo>
                  <a:lnTo>
                    <a:pt x="243" y="29"/>
                  </a:lnTo>
                  <a:lnTo>
                    <a:pt x="243" y="19"/>
                  </a:lnTo>
                  <a:close/>
                </a:path>
              </a:pathLst>
            </a:custGeom>
            <a:solidFill>
              <a:srgbClr val="3AB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54"/>
            <p:cNvSpPr>
              <a:spLocks/>
            </p:cNvSpPr>
            <p:nvPr/>
          </p:nvSpPr>
          <p:spPr bwMode="auto">
            <a:xfrm>
              <a:off x="4047" y="3555"/>
              <a:ext cx="141" cy="128"/>
            </a:xfrm>
            <a:custGeom>
              <a:avLst/>
              <a:gdLst>
                <a:gd name="T0" fmla="*/ 324 w 567"/>
                <a:gd name="T1" fmla="*/ 19 h 511"/>
                <a:gd name="T2" fmla="*/ 324 w 567"/>
                <a:gd name="T3" fmla="*/ 14 h 511"/>
                <a:gd name="T4" fmla="*/ 328 w 567"/>
                <a:gd name="T5" fmla="*/ 9 h 511"/>
                <a:gd name="T6" fmla="*/ 343 w 567"/>
                <a:gd name="T7" fmla="*/ 3 h 511"/>
                <a:gd name="T8" fmla="*/ 378 w 567"/>
                <a:gd name="T9" fmla="*/ 0 h 511"/>
                <a:gd name="T10" fmla="*/ 421 w 567"/>
                <a:gd name="T11" fmla="*/ 6 h 511"/>
                <a:gd name="T12" fmla="*/ 467 w 567"/>
                <a:gd name="T13" fmla="*/ 19 h 511"/>
                <a:gd name="T14" fmla="*/ 511 w 567"/>
                <a:gd name="T15" fmla="*/ 39 h 511"/>
                <a:gd name="T16" fmla="*/ 546 w 567"/>
                <a:gd name="T17" fmla="*/ 67 h 511"/>
                <a:gd name="T18" fmla="*/ 562 w 567"/>
                <a:gd name="T19" fmla="*/ 93 h 511"/>
                <a:gd name="T20" fmla="*/ 567 w 567"/>
                <a:gd name="T21" fmla="*/ 112 h 511"/>
                <a:gd name="T22" fmla="*/ 567 w 567"/>
                <a:gd name="T23" fmla="*/ 123 h 511"/>
                <a:gd name="T24" fmla="*/ 567 w 567"/>
                <a:gd name="T25" fmla="*/ 134 h 511"/>
                <a:gd name="T26" fmla="*/ 561 w 567"/>
                <a:gd name="T27" fmla="*/ 155 h 511"/>
                <a:gd name="T28" fmla="*/ 541 w 567"/>
                <a:gd name="T29" fmla="*/ 186 h 511"/>
                <a:gd name="T30" fmla="*/ 501 w 567"/>
                <a:gd name="T31" fmla="*/ 223 h 511"/>
                <a:gd name="T32" fmla="*/ 448 w 567"/>
                <a:gd name="T33" fmla="*/ 259 h 511"/>
                <a:gd name="T34" fmla="*/ 359 w 567"/>
                <a:gd name="T35" fmla="*/ 305 h 511"/>
                <a:gd name="T36" fmla="*/ 248 w 567"/>
                <a:gd name="T37" fmla="*/ 354 h 511"/>
                <a:gd name="T38" fmla="*/ 213 w 567"/>
                <a:gd name="T39" fmla="*/ 371 h 511"/>
                <a:gd name="T40" fmla="*/ 149 w 567"/>
                <a:gd name="T41" fmla="*/ 410 h 511"/>
                <a:gd name="T42" fmla="*/ 20 w 567"/>
                <a:gd name="T43" fmla="*/ 498 h 511"/>
                <a:gd name="T44" fmla="*/ 2 w 567"/>
                <a:gd name="T45" fmla="*/ 511 h 511"/>
                <a:gd name="T46" fmla="*/ 2 w 567"/>
                <a:gd name="T47" fmla="*/ 508 h 511"/>
                <a:gd name="T48" fmla="*/ 0 w 567"/>
                <a:gd name="T49" fmla="*/ 476 h 511"/>
                <a:gd name="T50" fmla="*/ 9 w 567"/>
                <a:gd name="T51" fmla="*/ 439 h 511"/>
                <a:gd name="T52" fmla="*/ 22 w 567"/>
                <a:gd name="T53" fmla="*/ 411 h 511"/>
                <a:gd name="T54" fmla="*/ 42 w 567"/>
                <a:gd name="T55" fmla="*/ 381 h 511"/>
                <a:gd name="T56" fmla="*/ 75 w 567"/>
                <a:gd name="T57" fmla="*/ 351 h 511"/>
                <a:gd name="T58" fmla="*/ 96 w 567"/>
                <a:gd name="T59" fmla="*/ 337 h 511"/>
                <a:gd name="T60" fmla="*/ 118 w 567"/>
                <a:gd name="T61" fmla="*/ 322 h 511"/>
                <a:gd name="T62" fmla="*/ 162 w 567"/>
                <a:gd name="T63" fmla="*/ 285 h 511"/>
                <a:gd name="T64" fmla="*/ 223 w 567"/>
                <a:gd name="T65" fmla="*/ 218 h 511"/>
                <a:gd name="T66" fmla="*/ 288 w 567"/>
                <a:gd name="T67" fmla="*/ 123 h 511"/>
                <a:gd name="T68" fmla="*/ 317 w 567"/>
                <a:gd name="T69" fmla="*/ 62 h 511"/>
                <a:gd name="T70" fmla="*/ 325 w 567"/>
                <a:gd name="T71" fmla="*/ 29 h 511"/>
                <a:gd name="T72" fmla="*/ 324 w 567"/>
                <a:gd name="T73" fmla="*/ 19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7" h="511">
                  <a:moveTo>
                    <a:pt x="324" y="19"/>
                  </a:moveTo>
                  <a:lnTo>
                    <a:pt x="324" y="14"/>
                  </a:lnTo>
                  <a:lnTo>
                    <a:pt x="328" y="9"/>
                  </a:lnTo>
                  <a:lnTo>
                    <a:pt x="343" y="3"/>
                  </a:lnTo>
                  <a:lnTo>
                    <a:pt x="378" y="0"/>
                  </a:lnTo>
                  <a:lnTo>
                    <a:pt x="421" y="6"/>
                  </a:lnTo>
                  <a:lnTo>
                    <a:pt x="467" y="19"/>
                  </a:lnTo>
                  <a:lnTo>
                    <a:pt x="511" y="39"/>
                  </a:lnTo>
                  <a:lnTo>
                    <a:pt x="546" y="67"/>
                  </a:lnTo>
                  <a:lnTo>
                    <a:pt x="562" y="93"/>
                  </a:lnTo>
                  <a:lnTo>
                    <a:pt x="567" y="112"/>
                  </a:lnTo>
                  <a:lnTo>
                    <a:pt x="567" y="123"/>
                  </a:lnTo>
                  <a:lnTo>
                    <a:pt x="567" y="134"/>
                  </a:lnTo>
                  <a:lnTo>
                    <a:pt x="561" y="155"/>
                  </a:lnTo>
                  <a:lnTo>
                    <a:pt x="541" y="186"/>
                  </a:lnTo>
                  <a:lnTo>
                    <a:pt x="501" y="223"/>
                  </a:lnTo>
                  <a:lnTo>
                    <a:pt x="448" y="259"/>
                  </a:lnTo>
                  <a:lnTo>
                    <a:pt x="359" y="305"/>
                  </a:lnTo>
                  <a:lnTo>
                    <a:pt x="248" y="354"/>
                  </a:lnTo>
                  <a:lnTo>
                    <a:pt x="213" y="371"/>
                  </a:lnTo>
                  <a:lnTo>
                    <a:pt x="149" y="410"/>
                  </a:lnTo>
                  <a:lnTo>
                    <a:pt x="20" y="498"/>
                  </a:lnTo>
                  <a:lnTo>
                    <a:pt x="2" y="511"/>
                  </a:lnTo>
                  <a:lnTo>
                    <a:pt x="2" y="508"/>
                  </a:lnTo>
                  <a:lnTo>
                    <a:pt x="0" y="476"/>
                  </a:lnTo>
                  <a:lnTo>
                    <a:pt x="9" y="439"/>
                  </a:lnTo>
                  <a:lnTo>
                    <a:pt x="22" y="411"/>
                  </a:lnTo>
                  <a:lnTo>
                    <a:pt x="42" y="381"/>
                  </a:lnTo>
                  <a:lnTo>
                    <a:pt x="75" y="351"/>
                  </a:lnTo>
                  <a:lnTo>
                    <a:pt x="96" y="337"/>
                  </a:lnTo>
                  <a:lnTo>
                    <a:pt x="118" y="322"/>
                  </a:lnTo>
                  <a:lnTo>
                    <a:pt x="162" y="285"/>
                  </a:lnTo>
                  <a:lnTo>
                    <a:pt x="223" y="218"/>
                  </a:lnTo>
                  <a:lnTo>
                    <a:pt x="288" y="123"/>
                  </a:lnTo>
                  <a:lnTo>
                    <a:pt x="317" y="62"/>
                  </a:lnTo>
                  <a:lnTo>
                    <a:pt x="325" y="29"/>
                  </a:lnTo>
                  <a:lnTo>
                    <a:pt x="324" y="19"/>
                  </a:lnTo>
                  <a:close/>
                </a:path>
              </a:pathLst>
            </a:custGeom>
            <a:solidFill>
              <a:srgbClr val="3AB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55"/>
            <p:cNvSpPr>
              <a:spLocks/>
            </p:cNvSpPr>
            <p:nvPr/>
          </p:nvSpPr>
          <p:spPr bwMode="auto">
            <a:xfrm>
              <a:off x="3779" y="2941"/>
              <a:ext cx="537" cy="626"/>
            </a:xfrm>
            <a:custGeom>
              <a:avLst/>
              <a:gdLst>
                <a:gd name="T0" fmla="*/ 987 w 2149"/>
                <a:gd name="T1" fmla="*/ 1 h 2505"/>
                <a:gd name="T2" fmla="*/ 687 w 2149"/>
                <a:gd name="T3" fmla="*/ 56 h 2505"/>
                <a:gd name="T4" fmla="*/ 453 w 2149"/>
                <a:gd name="T5" fmla="*/ 173 h 2505"/>
                <a:gd name="T6" fmla="*/ 279 w 2149"/>
                <a:gd name="T7" fmla="*/ 340 h 2505"/>
                <a:gd name="T8" fmla="*/ 154 w 2149"/>
                <a:gd name="T9" fmla="*/ 545 h 2505"/>
                <a:gd name="T10" fmla="*/ 72 w 2149"/>
                <a:gd name="T11" fmla="*/ 775 h 2505"/>
                <a:gd name="T12" fmla="*/ 25 w 2149"/>
                <a:gd name="T13" fmla="*/ 1019 h 2505"/>
                <a:gd name="T14" fmla="*/ 1 w 2149"/>
                <a:gd name="T15" fmla="*/ 1323 h 2505"/>
                <a:gd name="T16" fmla="*/ 0 w 2149"/>
                <a:gd name="T17" fmla="*/ 1497 h 2505"/>
                <a:gd name="T18" fmla="*/ 22 w 2149"/>
                <a:gd name="T19" fmla="*/ 1708 h 2505"/>
                <a:gd name="T20" fmla="*/ 66 w 2149"/>
                <a:gd name="T21" fmla="*/ 1895 h 2505"/>
                <a:gd name="T22" fmla="*/ 130 w 2149"/>
                <a:gd name="T23" fmla="*/ 2058 h 2505"/>
                <a:gd name="T24" fmla="*/ 210 w 2149"/>
                <a:gd name="T25" fmla="*/ 2198 h 2505"/>
                <a:gd name="T26" fmla="*/ 323 w 2149"/>
                <a:gd name="T27" fmla="*/ 2338 h 2505"/>
                <a:gd name="T28" fmla="*/ 515 w 2149"/>
                <a:gd name="T29" fmla="*/ 2484 h 2505"/>
                <a:gd name="T30" fmla="*/ 550 w 2149"/>
                <a:gd name="T31" fmla="*/ 2483 h 2505"/>
                <a:gd name="T32" fmla="*/ 418 w 2149"/>
                <a:gd name="T33" fmla="*/ 2168 h 2505"/>
                <a:gd name="T34" fmla="*/ 351 w 2149"/>
                <a:gd name="T35" fmla="*/ 1923 h 2505"/>
                <a:gd name="T36" fmla="*/ 316 w 2149"/>
                <a:gd name="T37" fmla="*/ 1700 h 2505"/>
                <a:gd name="T38" fmla="*/ 310 w 2149"/>
                <a:gd name="T39" fmla="*/ 1462 h 2505"/>
                <a:gd name="T40" fmla="*/ 345 w 2149"/>
                <a:gd name="T41" fmla="*/ 1219 h 2505"/>
                <a:gd name="T42" fmla="*/ 378 w 2149"/>
                <a:gd name="T43" fmla="*/ 1110 h 2505"/>
                <a:gd name="T44" fmla="*/ 461 w 2149"/>
                <a:gd name="T45" fmla="*/ 956 h 2505"/>
                <a:gd name="T46" fmla="*/ 569 w 2149"/>
                <a:gd name="T47" fmla="*/ 855 h 2505"/>
                <a:gd name="T48" fmla="*/ 687 w 2149"/>
                <a:gd name="T49" fmla="*/ 796 h 2505"/>
                <a:gd name="T50" fmla="*/ 837 w 2149"/>
                <a:gd name="T51" fmla="*/ 764 h 2505"/>
                <a:gd name="T52" fmla="*/ 1057 w 2149"/>
                <a:gd name="T53" fmla="*/ 780 h 2505"/>
                <a:gd name="T54" fmla="*/ 1092 w 2149"/>
                <a:gd name="T55" fmla="*/ 780 h 2505"/>
                <a:gd name="T56" fmla="*/ 1312 w 2149"/>
                <a:gd name="T57" fmla="*/ 764 h 2505"/>
                <a:gd name="T58" fmla="*/ 1462 w 2149"/>
                <a:gd name="T59" fmla="*/ 796 h 2505"/>
                <a:gd name="T60" fmla="*/ 1581 w 2149"/>
                <a:gd name="T61" fmla="*/ 855 h 2505"/>
                <a:gd name="T62" fmla="*/ 1688 w 2149"/>
                <a:gd name="T63" fmla="*/ 956 h 2505"/>
                <a:gd name="T64" fmla="*/ 1772 w 2149"/>
                <a:gd name="T65" fmla="*/ 1110 h 2505"/>
                <a:gd name="T66" fmla="*/ 1804 w 2149"/>
                <a:gd name="T67" fmla="*/ 1219 h 2505"/>
                <a:gd name="T68" fmla="*/ 1839 w 2149"/>
                <a:gd name="T69" fmla="*/ 1462 h 2505"/>
                <a:gd name="T70" fmla="*/ 1833 w 2149"/>
                <a:gd name="T71" fmla="*/ 1700 h 2505"/>
                <a:gd name="T72" fmla="*/ 1799 w 2149"/>
                <a:gd name="T73" fmla="*/ 1923 h 2505"/>
                <a:gd name="T74" fmla="*/ 1731 w 2149"/>
                <a:gd name="T75" fmla="*/ 2168 h 2505"/>
                <a:gd name="T76" fmla="*/ 1600 w 2149"/>
                <a:gd name="T77" fmla="*/ 2483 h 2505"/>
                <a:gd name="T78" fmla="*/ 1634 w 2149"/>
                <a:gd name="T79" fmla="*/ 2484 h 2505"/>
                <a:gd name="T80" fmla="*/ 1827 w 2149"/>
                <a:gd name="T81" fmla="*/ 2338 h 2505"/>
                <a:gd name="T82" fmla="*/ 1941 w 2149"/>
                <a:gd name="T83" fmla="*/ 2198 h 2505"/>
                <a:gd name="T84" fmla="*/ 2019 w 2149"/>
                <a:gd name="T85" fmla="*/ 2058 h 2505"/>
                <a:gd name="T86" fmla="*/ 2084 w 2149"/>
                <a:gd name="T87" fmla="*/ 1895 h 2505"/>
                <a:gd name="T88" fmla="*/ 2129 w 2149"/>
                <a:gd name="T89" fmla="*/ 1708 h 2505"/>
                <a:gd name="T90" fmla="*/ 2149 w 2149"/>
                <a:gd name="T91" fmla="*/ 1497 h 2505"/>
                <a:gd name="T92" fmla="*/ 2149 w 2149"/>
                <a:gd name="T93" fmla="*/ 1323 h 2505"/>
                <a:gd name="T94" fmla="*/ 2124 w 2149"/>
                <a:gd name="T95" fmla="*/ 1019 h 2505"/>
                <a:gd name="T96" fmla="*/ 2077 w 2149"/>
                <a:gd name="T97" fmla="*/ 775 h 2505"/>
                <a:gd name="T98" fmla="*/ 1995 w 2149"/>
                <a:gd name="T99" fmla="*/ 545 h 2505"/>
                <a:gd name="T100" fmla="*/ 1871 w 2149"/>
                <a:gd name="T101" fmla="*/ 340 h 2505"/>
                <a:gd name="T102" fmla="*/ 1696 w 2149"/>
                <a:gd name="T103" fmla="*/ 173 h 2505"/>
                <a:gd name="T104" fmla="*/ 1463 w 2149"/>
                <a:gd name="T105" fmla="*/ 56 h 2505"/>
                <a:gd name="T106" fmla="*/ 1162 w 2149"/>
                <a:gd name="T107" fmla="*/ 1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49" h="2505">
                  <a:moveTo>
                    <a:pt x="1075" y="0"/>
                  </a:moveTo>
                  <a:lnTo>
                    <a:pt x="987" y="1"/>
                  </a:lnTo>
                  <a:lnTo>
                    <a:pt x="828" y="20"/>
                  </a:lnTo>
                  <a:lnTo>
                    <a:pt x="687" y="56"/>
                  </a:lnTo>
                  <a:lnTo>
                    <a:pt x="563" y="108"/>
                  </a:lnTo>
                  <a:lnTo>
                    <a:pt x="453" y="173"/>
                  </a:lnTo>
                  <a:lnTo>
                    <a:pt x="359" y="251"/>
                  </a:lnTo>
                  <a:lnTo>
                    <a:pt x="279" y="340"/>
                  </a:lnTo>
                  <a:lnTo>
                    <a:pt x="211" y="438"/>
                  </a:lnTo>
                  <a:lnTo>
                    <a:pt x="154" y="545"/>
                  </a:lnTo>
                  <a:lnTo>
                    <a:pt x="109" y="658"/>
                  </a:lnTo>
                  <a:lnTo>
                    <a:pt x="72" y="775"/>
                  </a:lnTo>
                  <a:lnTo>
                    <a:pt x="45" y="896"/>
                  </a:lnTo>
                  <a:lnTo>
                    <a:pt x="25" y="1019"/>
                  </a:lnTo>
                  <a:lnTo>
                    <a:pt x="12" y="1141"/>
                  </a:lnTo>
                  <a:lnTo>
                    <a:pt x="1" y="1323"/>
                  </a:lnTo>
                  <a:lnTo>
                    <a:pt x="0" y="1440"/>
                  </a:lnTo>
                  <a:lnTo>
                    <a:pt x="0" y="1497"/>
                  </a:lnTo>
                  <a:lnTo>
                    <a:pt x="8" y="1606"/>
                  </a:lnTo>
                  <a:lnTo>
                    <a:pt x="22" y="1708"/>
                  </a:lnTo>
                  <a:lnTo>
                    <a:pt x="41" y="1805"/>
                  </a:lnTo>
                  <a:lnTo>
                    <a:pt x="66" y="1895"/>
                  </a:lnTo>
                  <a:lnTo>
                    <a:pt x="96" y="1979"/>
                  </a:lnTo>
                  <a:lnTo>
                    <a:pt x="130" y="2058"/>
                  </a:lnTo>
                  <a:lnTo>
                    <a:pt x="168" y="2131"/>
                  </a:lnTo>
                  <a:lnTo>
                    <a:pt x="210" y="2198"/>
                  </a:lnTo>
                  <a:lnTo>
                    <a:pt x="253" y="2258"/>
                  </a:lnTo>
                  <a:lnTo>
                    <a:pt x="323" y="2338"/>
                  </a:lnTo>
                  <a:lnTo>
                    <a:pt x="418" y="2423"/>
                  </a:lnTo>
                  <a:lnTo>
                    <a:pt x="515" y="2484"/>
                  </a:lnTo>
                  <a:lnTo>
                    <a:pt x="563" y="2505"/>
                  </a:lnTo>
                  <a:lnTo>
                    <a:pt x="550" y="2483"/>
                  </a:lnTo>
                  <a:lnTo>
                    <a:pt x="478" y="2325"/>
                  </a:lnTo>
                  <a:lnTo>
                    <a:pt x="418" y="2168"/>
                  </a:lnTo>
                  <a:lnTo>
                    <a:pt x="375" y="2026"/>
                  </a:lnTo>
                  <a:lnTo>
                    <a:pt x="351" y="1923"/>
                  </a:lnTo>
                  <a:lnTo>
                    <a:pt x="330" y="1814"/>
                  </a:lnTo>
                  <a:lnTo>
                    <a:pt x="316" y="1700"/>
                  </a:lnTo>
                  <a:lnTo>
                    <a:pt x="309" y="1583"/>
                  </a:lnTo>
                  <a:lnTo>
                    <a:pt x="310" y="1462"/>
                  </a:lnTo>
                  <a:lnTo>
                    <a:pt x="322" y="1341"/>
                  </a:lnTo>
                  <a:lnTo>
                    <a:pt x="345" y="1219"/>
                  </a:lnTo>
                  <a:lnTo>
                    <a:pt x="363" y="1159"/>
                  </a:lnTo>
                  <a:lnTo>
                    <a:pt x="378" y="1110"/>
                  </a:lnTo>
                  <a:lnTo>
                    <a:pt x="416" y="1026"/>
                  </a:lnTo>
                  <a:lnTo>
                    <a:pt x="461" y="956"/>
                  </a:lnTo>
                  <a:lnTo>
                    <a:pt x="513" y="900"/>
                  </a:lnTo>
                  <a:lnTo>
                    <a:pt x="569" y="855"/>
                  </a:lnTo>
                  <a:lnTo>
                    <a:pt x="627" y="820"/>
                  </a:lnTo>
                  <a:lnTo>
                    <a:pt x="687" y="796"/>
                  </a:lnTo>
                  <a:lnTo>
                    <a:pt x="748" y="778"/>
                  </a:lnTo>
                  <a:lnTo>
                    <a:pt x="837" y="764"/>
                  </a:lnTo>
                  <a:lnTo>
                    <a:pt x="942" y="764"/>
                  </a:lnTo>
                  <a:lnTo>
                    <a:pt x="1057" y="780"/>
                  </a:lnTo>
                  <a:lnTo>
                    <a:pt x="1075" y="785"/>
                  </a:lnTo>
                  <a:lnTo>
                    <a:pt x="1092" y="780"/>
                  </a:lnTo>
                  <a:lnTo>
                    <a:pt x="1207" y="764"/>
                  </a:lnTo>
                  <a:lnTo>
                    <a:pt x="1312" y="764"/>
                  </a:lnTo>
                  <a:lnTo>
                    <a:pt x="1402" y="778"/>
                  </a:lnTo>
                  <a:lnTo>
                    <a:pt x="1462" y="796"/>
                  </a:lnTo>
                  <a:lnTo>
                    <a:pt x="1522" y="820"/>
                  </a:lnTo>
                  <a:lnTo>
                    <a:pt x="1581" y="855"/>
                  </a:lnTo>
                  <a:lnTo>
                    <a:pt x="1636" y="900"/>
                  </a:lnTo>
                  <a:lnTo>
                    <a:pt x="1688" y="956"/>
                  </a:lnTo>
                  <a:lnTo>
                    <a:pt x="1733" y="1026"/>
                  </a:lnTo>
                  <a:lnTo>
                    <a:pt x="1772" y="1110"/>
                  </a:lnTo>
                  <a:lnTo>
                    <a:pt x="1787" y="1159"/>
                  </a:lnTo>
                  <a:lnTo>
                    <a:pt x="1804" y="1219"/>
                  </a:lnTo>
                  <a:lnTo>
                    <a:pt x="1828" y="1341"/>
                  </a:lnTo>
                  <a:lnTo>
                    <a:pt x="1839" y="1462"/>
                  </a:lnTo>
                  <a:lnTo>
                    <a:pt x="1840" y="1583"/>
                  </a:lnTo>
                  <a:lnTo>
                    <a:pt x="1833" y="1700"/>
                  </a:lnTo>
                  <a:lnTo>
                    <a:pt x="1819" y="1814"/>
                  </a:lnTo>
                  <a:lnTo>
                    <a:pt x="1799" y="1923"/>
                  </a:lnTo>
                  <a:lnTo>
                    <a:pt x="1774" y="2026"/>
                  </a:lnTo>
                  <a:lnTo>
                    <a:pt x="1731" y="2168"/>
                  </a:lnTo>
                  <a:lnTo>
                    <a:pt x="1672" y="2325"/>
                  </a:lnTo>
                  <a:lnTo>
                    <a:pt x="1600" y="2483"/>
                  </a:lnTo>
                  <a:lnTo>
                    <a:pt x="1587" y="2505"/>
                  </a:lnTo>
                  <a:lnTo>
                    <a:pt x="1634" y="2484"/>
                  </a:lnTo>
                  <a:lnTo>
                    <a:pt x="1731" y="2423"/>
                  </a:lnTo>
                  <a:lnTo>
                    <a:pt x="1827" y="2338"/>
                  </a:lnTo>
                  <a:lnTo>
                    <a:pt x="1896" y="2258"/>
                  </a:lnTo>
                  <a:lnTo>
                    <a:pt x="1941" y="2198"/>
                  </a:lnTo>
                  <a:lnTo>
                    <a:pt x="1981" y="2131"/>
                  </a:lnTo>
                  <a:lnTo>
                    <a:pt x="2019" y="2058"/>
                  </a:lnTo>
                  <a:lnTo>
                    <a:pt x="2053" y="1979"/>
                  </a:lnTo>
                  <a:lnTo>
                    <a:pt x="2084" y="1895"/>
                  </a:lnTo>
                  <a:lnTo>
                    <a:pt x="2108" y="1805"/>
                  </a:lnTo>
                  <a:lnTo>
                    <a:pt x="2129" y="1708"/>
                  </a:lnTo>
                  <a:lnTo>
                    <a:pt x="2142" y="1606"/>
                  </a:lnTo>
                  <a:lnTo>
                    <a:pt x="2149" y="1497"/>
                  </a:lnTo>
                  <a:lnTo>
                    <a:pt x="2149" y="1440"/>
                  </a:lnTo>
                  <a:lnTo>
                    <a:pt x="2149" y="1323"/>
                  </a:lnTo>
                  <a:lnTo>
                    <a:pt x="2138" y="1141"/>
                  </a:lnTo>
                  <a:lnTo>
                    <a:pt x="2124" y="1019"/>
                  </a:lnTo>
                  <a:lnTo>
                    <a:pt x="2104" y="896"/>
                  </a:lnTo>
                  <a:lnTo>
                    <a:pt x="2077" y="775"/>
                  </a:lnTo>
                  <a:lnTo>
                    <a:pt x="2041" y="658"/>
                  </a:lnTo>
                  <a:lnTo>
                    <a:pt x="1995" y="545"/>
                  </a:lnTo>
                  <a:lnTo>
                    <a:pt x="1938" y="438"/>
                  </a:lnTo>
                  <a:lnTo>
                    <a:pt x="1871" y="340"/>
                  </a:lnTo>
                  <a:lnTo>
                    <a:pt x="1790" y="251"/>
                  </a:lnTo>
                  <a:lnTo>
                    <a:pt x="1696" y="173"/>
                  </a:lnTo>
                  <a:lnTo>
                    <a:pt x="1587" y="108"/>
                  </a:lnTo>
                  <a:lnTo>
                    <a:pt x="1463" y="56"/>
                  </a:lnTo>
                  <a:lnTo>
                    <a:pt x="1321" y="20"/>
                  </a:lnTo>
                  <a:lnTo>
                    <a:pt x="1162" y="1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56"/>
            <p:cNvSpPr>
              <a:spLocks/>
            </p:cNvSpPr>
            <p:nvPr/>
          </p:nvSpPr>
          <p:spPr bwMode="auto">
            <a:xfrm>
              <a:off x="3830" y="3051"/>
              <a:ext cx="459" cy="339"/>
            </a:xfrm>
            <a:custGeom>
              <a:avLst/>
              <a:gdLst>
                <a:gd name="T0" fmla="*/ 1191 w 1834"/>
                <a:gd name="T1" fmla="*/ 490 h 1355"/>
                <a:gd name="T2" fmla="*/ 1180 w 1834"/>
                <a:gd name="T3" fmla="*/ 496 h 1355"/>
                <a:gd name="T4" fmla="*/ 1065 w 1834"/>
                <a:gd name="T5" fmla="*/ 544 h 1355"/>
                <a:gd name="T6" fmla="*/ 924 w 1834"/>
                <a:gd name="T7" fmla="*/ 591 h 1355"/>
                <a:gd name="T8" fmla="*/ 816 w 1834"/>
                <a:gd name="T9" fmla="*/ 616 h 1355"/>
                <a:gd name="T10" fmla="*/ 700 w 1834"/>
                <a:gd name="T11" fmla="*/ 634 h 1355"/>
                <a:gd name="T12" fmla="*/ 580 w 1834"/>
                <a:gd name="T13" fmla="*/ 638 h 1355"/>
                <a:gd name="T14" fmla="*/ 521 w 1834"/>
                <a:gd name="T15" fmla="*/ 633 h 1355"/>
                <a:gd name="T16" fmla="*/ 492 w 1834"/>
                <a:gd name="T17" fmla="*/ 630 h 1355"/>
                <a:gd name="T18" fmla="*/ 437 w 1834"/>
                <a:gd name="T19" fmla="*/ 631 h 1355"/>
                <a:gd name="T20" fmla="*/ 388 w 1834"/>
                <a:gd name="T21" fmla="*/ 641 h 1355"/>
                <a:gd name="T22" fmla="*/ 341 w 1834"/>
                <a:gd name="T23" fmla="*/ 656 h 1355"/>
                <a:gd name="T24" fmla="*/ 301 w 1834"/>
                <a:gd name="T25" fmla="*/ 678 h 1355"/>
                <a:gd name="T26" fmla="*/ 263 w 1834"/>
                <a:gd name="T27" fmla="*/ 705 h 1355"/>
                <a:gd name="T28" fmla="*/ 230 w 1834"/>
                <a:gd name="T29" fmla="*/ 737 h 1355"/>
                <a:gd name="T30" fmla="*/ 200 w 1834"/>
                <a:gd name="T31" fmla="*/ 773 h 1355"/>
                <a:gd name="T32" fmla="*/ 164 w 1834"/>
                <a:gd name="T33" fmla="*/ 832 h 1355"/>
                <a:gd name="T34" fmla="*/ 129 w 1834"/>
                <a:gd name="T35" fmla="*/ 919 h 1355"/>
                <a:gd name="T36" fmla="*/ 109 w 1834"/>
                <a:gd name="T37" fmla="*/ 1009 h 1355"/>
                <a:gd name="T38" fmla="*/ 103 w 1834"/>
                <a:gd name="T39" fmla="*/ 1098 h 1355"/>
                <a:gd name="T40" fmla="*/ 105 w 1834"/>
                <a:gd name="T41" fmla="*/ 1140 h 1355"/>
                <a:gd name="T42" fmla="*/ 0 w 1834"/>
                <a:gd name="T43" fmla="*/ 658 h 1355"/>
                <a:gd name="T44" fmla="*/ 190 w 1834"/>
                <a:gd name="T45" fmla="*/ 278 h 1355"/>
                <a:gd name="T46" fmla="*/ 731 w 1834"/>
                <a:gd name="T47" fmla="*/ 0 h 1355"/>
                <a:gd name="T48" fmla="*/ 1242 w 1834"/>
                <a:gd name="T49" fmla="*/ 24 h 1355"/>
                <a:gd name="T50" fmla="*/ 1484 w 1834"/>
                <a:gd name="T51" fmla="*/ 234 h 1355"/>
                <a:gd name="T52" fmla="*/ 1689 w 1834"/>
                <a:gd name="T53" fmla="*/ 490 h 1355"/>
                <a:gd name="T54" fmla="*/ 1834 w 1834"/>
                <a:gd name="T55" fmla="*/ 658 h 1355"/>
                <a:gd name="T56" fmla="*/ 1764 w 1834"/>
                <a:gd name="T57" fmla="*/ 1177 h 1355"/>
                <a:gd name="T58" fmla="*/ 1617 w 1834"/>
                <a:gd name="T59" fmla="*/ 1355 h 1355"/>
                <a:gd name="T60" fmla="*/ 1621 w 1834"/>
                <a:gd name="T61" fmla="*/ 1334 h 1355"/>
                <a:gd name="T62" fmla="*/ 1631 w 1834"/>
                <a:gd name="T63" fmla="*/ 1196 h 1355"/>
                <a:gd name="T64" fmla="*/ 1626 w 1834"/>
                <a:gd name="T65" fmla="*/ 1068 h 1355"/>
                <a:gd name="T66" fmla="*/ 1606 w 1834"/>
                <a:gd name="T67" fmla="*/ 961 h 1355"/>
                <a:gd name="T68" fmla="*/ 1586 w 1834"/>
                <a:gd name="T69" fmla="*/ 888 h 1355"/>
                <a:gd name="T70" fmla="*/ 1557 w 1834"/>
                <a:gd name="T71" fmla="*/ 815 h 1355"/>
                <a:gd name="T72" fmla="*/ 1517 w 1834"/>
                <a:gd name="T73" fmla="*/ 743 h 1355"/>
                <a:gd name="T74" fmla="*/ 1468 w 1834"/>
                <a:gd name="T75" fmla="*/ 676 h 1355"/>
                <a:gd name="T76" fmla="*/ 1406 w 1834"/>
                <a:gd name="T77" fmla="*/ 613 h 1355"/>
                <a:gd name="T78" fmla="*/ 1332 w 1834"/>
                <a:gd name="T79" fmla="*/ 557 h 1355"/>
                <a:gd name="T80" fmla="*/ 1243 w 1834"/>
                <a:gd name="T81" fmla="*/ 510 h 1355"/>
                <a:gd name="T82" fmla="*/ 1191 w 1834"/>
                <a:gd name="T83" fmla="*/ 49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34" h="1355">
                  <a:moveTo>
                    <a:pt x="1191" y="490"/>
                  </a:moveTo>
                  <a:lnTo>
                    <a:pt x="1180" y="496"/>
                  </a:lnTo>
                  <a:lnTo>
                    <a:pt x="1065" y="544"/>
                  </a:lnTo>
                  <a:lnTo>
                    <a:pt x="924" y="591"/>
                  </a:lnTo>
                  <a:lnTo>
                    <a:pt x="816" y="616"/>
                  </a:lnTo>
                  <a:lnTo>
                    <a:pt x="700" y="634"/>
                  </a:lnTo>
                  <a:lnTo>
                    <a:pt x="580" y="638"/>
                  </a:lnTo>
                  <a:lnTo>
                    <a:pt x="521" y="633"/>
                  </a:lnTo>
                  <a:lnTo>
                    <a:pt x="492" y="630"/>
                  </a:lnTo>
                  <a:lnTo>
                    <a:pt x="437" y="631"/>
                  </a:lnTo>
                  <a:lnTo>
                    <a:pt x="388" y="641"/>
                  </a:lnTo>
                  <a:lnTo>
                    <a:pt x="341" y="656"/>
                  </a:lnTo>
                  <a:lnTo>
                    <a:pt x="301" y="678"/>
                  </a:lnTo>
                  <a:lnTo>
                    <a:pt x="263" y="705"/>
                  </a:lnTo>
                  <a:lnTo>
                    <a:pt x="230" y="737"/>
                  </a:lnTo>
                  <a:lnTo>
                    <a:pt x="200" y="773"/>
                  </a:lnTo>
                  <a:lnTo>
                    <a:pt x="164" y="832"/>
                  </a:lnTo>
                  <a:lnTo>
                    <a:pt x="129" y="919"/>
                  </a:lnTo>
                  <a:lnTo>
                    <a:pt x="109" y="1009"/>
                  </a:lnTo>
                  <a:lnTo>
                    <a:pt x="103" y="1098"/>
                  </a:lnTo>
                  <a:lnTo>
                    <a:pt x="105" y="1140"/>
                  </a:lnTo>
                  <a:lnTo>
                    <a:pt x="0" y="658"/>
                  </a:lnTo>
                  <a:lnTo>
                    <a:pt x="190" y="278"/>
                  </a:lnTo>
                  <a:lnTo>
                    <a:pt x="731" y="0"/>
                  </a:lnTo>
                  <a:lnTo>
                    <a:pt x="1242" y="24"/>
                  </a:lnTo>
                  <a:lnTo>
                    <a:pt x="1484" y="234"/>
                  </a:lnTo>
                  <a:lnTo>
                    <a:pt x="1689" y="490"/>
                  </a:lnTo>
                  <a:lnTo>
                    <a:pt x="1834" y="658"/>
                  </a:lnTo>
                  <a:lnTo>
                    <a:pt x="1764" y="1177"/>
                  </a:lnTo>
                  <a:lnTo>
                    <a:pt x="1617" y="1355"/>
                  </a:lnTo>
                  <a:lnTo>
                    <a:pt x="1621" y="1334"/>
                  </a:lnTo>
                  <a:lnTo>
                    <a:pt x="1631" y="1196"/>
                  </a:lnTo>
                  <a:lnTo>
                    <a:pt x="1626" y="1068"/>
                  </a:lnTo>
                  <a:lnTo>
                    <a:pt x="1606" y="961"/>
                  </a:lnTo>
                  <a:lnTo>
                    <a:pt x="1586" y="888"/>
                  </a:lnTo>
                  <a:lnTo>
                    <a:pt x="1557" y="815"/>
                  </a:lnTo>
                  <a:lnTo>
                    <a:pt x="1517" y="743"/>
                  </a:lnTo>
                  <a:lnTo>
                    <a:pt x="1468" y="676"/>
                  </a:lnTo>
                  <a:lnTo>
                    <a:pt x="1406" y="613"/>
                  </a:lnTo>
                  <a:lnTo>
                    <a:pt x="1332" y="557"/>
                  </a:lnTo>
                  <a:lnTo>
                    <a:pt x="1243" y="510"/>
                  </a:lnTo>
                  <a:lnTo>
                    <a:pt x="1191" y="49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5" name="Group 59"/>
          <p:cNvGrpSpPr>
            <a:grpSpLocks noChangeAspect="1"/>
          </p:cNvGrpSpPr>
          <p:nvPr/>
        </p:nvGrpSpPr>
        <p:grpSpPr bwMode="auto">
          <a:xfrm>
            <a:off x="7370455" y="4121078"/>
            <a:ext cx="681393" cy="967180"/>
            <a:chOff x="5320" y="2917"/>
            <a:chExt cx="515" cy="731"/>
          </a:xfrm>
        </p:grpSpPr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5578" y="3154"/>
              <a:ext cx="255" cy="472"/>
            </a:xfrm>
            <a:custGeom>
              <a:avLst/>
              <a:gdLst>
                <a:gd name="T0" fmla="*/ 0 w 1023"/>
                <a:gd name="T1" fmla="*/ 0 h 1886"/>
                <a:gd name="T2" fmla="*/ 0 w 1023"/>
                <a:gd name="T3" fmla="*/ 1886 h 1886"/>
                <a:gd name="T4" fmla="*/ 863 w 1023"/>
                <a:gd name="T5" fmla="*/ 1886 h 1886"/>
                <a:gd name="T6" fmla="*/ 884 w 1023"/>
                <a:gd name="T7" fmla="*/ 1779 h 1886"/>
                <a:gd name="T8" fmla="*/ 960 w 1023"/>
                <a:gd name="T9" fmla="*/ 1289 h 1886"/>
                <a:gd name="T10" fmla="*/ 988 w 1023"/>
                <a:gd name="T11" fmla="*/ 1064 h 1886"/>
                <a:gd name="T12" fmla="*/ 1011 w 1023"/>
                <a:gd name="T13" fmla="*/ 836 h 1886"/>
                <a:gd name="T14" fmla="*/ 1022 w 1023"/>
                <a:gd name="T15" fmla="*/ 620 h 1886"/>
                <a:gd name="T16" fmla="*/ 1023 w 1023"/>
                <a:gd name="T17" fmla="*/ 521 h 1886"/>
                <a:gd name="T18" fmla="*/ 1022 w 1023"/>
                <a:gd name="T19" fmla="*/ 497 h 1886"/>
                <a:gd name="T20" fmla="*/ 1017 w 1023"/>
                <a:gd name="T21" fmla="*/ 452 h 1886"/>
                <a:gd name="T22" fmla="*/ 1005 w 1023"/>
                <a:gd name="T23" fmla="*/ 409 h 1886"/>
                <a:gd name="T24" fmla="*/ 989 w 1023"/>
                <a:gd name="T25" fmla="*/ 370 h 1886"/>
                <a:gd name="T26" fmla="*/ 956 w 1023"/>
                <a:gd name="T27" fmla="*/ 315 h 1886"/>
                <a:gd name="T28" fmla="*/ 897 w 1023"/>
                <a:gd name="T29" fmla="*/ 251 h 1886"/>
                <a:gd name="T30" fmla="*/ 825 w 1023"/>
                <a:gd name="T31" fmla="*/ 196 h 1886"/>
                <a:gd name="T32" fmla="*/ 742 w 1023"/>
                <a:gd name="T33" fmla="*/ 151 h 1886"/>
                <a:gd name="T34" fmla="*/ 653 w 1023"/>
                <a:gd name="T35" fmla="*/ 112 h 1886"/>
                <a:gd name="T36" fmla="*/ 558 w 1023"/>
                <a:gd name="T37" fmla="*/ 81 h 1886"/>
                <a:gd name="T38" fmla="*/ 414 w 1023"/>
                <a:gd name="T39" fmla="*/ 45 h 1886"/>
                <a:gd name="T40" fmla="*/ 235 w 1023"/>
                <a:gd name="T41" fmla="*/ 17 h 1886"/>
                <a:gd name="T42" fmla="*/ 32 w 1023"/>
                <a:gd name="T43" fmla="*/ 0 h 1886"/>
                <a:gd name="T44" fmla="*/ 0 w 1023"/>
                <a:gd name="T45" fmla="*/ 0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3" h="1886">
                  <a:moveTo>
                    <a:pt x="0" y="0"/>
                  </a:moveTo>
                  <a:lnTo>
                    <a:pt x="0" y="1886"/>
                  </a:lnTo>
                  <a:lnTo>
                    <a:pt x="863" y="1886"/>
                  </a:lnTo>
                  <a:lnTo>
                    <a:pt x="884" y="1779"/>
                  </a:lnTo>
                  <a:lnTo>
                    <a:pt x="960" y="1289"/>
                  </a:lnTo>
                  <a:lnTo>
                    <a:pt x="988" y="1064"/>
                  </a:lnTo>
                  <a:lnTo>
                    <a:pt x="1011" y="836"/>
                  </a:lnTo>
                  <a:lnTo>
                    <a:pt x="1022" y="620"/>
                  </a:lnTo>
                  <a:lnTo>
                    <a:pt x="1023" y="521"/>
                  </a:lnTo>
                  <a:lnTo>
                    <a:pt x="1022" y="497"/>
                  </a:lnTo>
                  <a:lnTo>
                    <a:pt x="1017" y="452"/>
                  </a:lnTo>
                  <a:lnTo>
                    <a:pt x="1005" y="409"/>
                  </a:lnTo>
                  <a:lnTo>
                    <a:pt x="989" y="370"/>
                  </a:lnTo>
                  <a:lnTo>
                    <a:pt x="956" y="315"/>
                  </a:lnTo>
                  <a:lnTo>
                    <a:pt x="897" y="251"/>
                  </a:lnTo>
                  <a:lnTo>
                    <a:pt x="825" y="196"/>
                  </a:lnTo>
                  <a:lnTo>
                    <a:pt x="742" y="151"/>
                  </a:lnTo>
                  <a:lnTo>
                    <a:pt x="653" y="112"/>
                  </a:lnTo>
                  <a:lnTo>
                    <a:pt x="558" y="81"/>
                  </a:lnTo>
                  <a:lnTo>
                    <a:pt x="414" y="45"/>
                  </a:lnTo>
                  <a:lnTo>
                    <a:pt x="235" y="17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5322" y="3154"/>
              <a:ext cx="256" cy="472"/>
            </a:xfrm>
            <a:custGeom>
              <a:avLst/>
              <a:gdLst>
                <a:gd name="T0" fmla="*/ 1024 w 1024"/>
                <a:gd name="T1" fmla="*/ 0 h 1886"/>
                <a:gd name="T2" fmla="*/ 1024 w 1024"/>
                <a:gd name="T3" fmla="*/ 1886 h 1886"/>
                <a:gd name="T4" fmla="*/ 161 w 1024"/>
                <a:gd name="T5" fmla="*/ 1886 h 1886"/>
                <a:gd name="T6" fmla="*/ 140 w 1024"/>
                <a:gd name="T7" fmla="*/ 1779 h 1886"/>
                <a:gd name="T8" fmla="*/ 64 w 1024"/>
                <a:gd name="T9" fmla="*/ 1289 h 1886"/>
                <a:gd name="T10" fmla="*/ 36 w 1024"/>
                <a:gd name="T11" fmla="*/ 1064 h 1886"/>
                <a:gd name="T12" fmla="*/ 13 w 1024"/>
                <a:gd name="T13" fmla="*/ 836 h 1886"/>
                <a:gd name="T14" fmla="*/ 2 w 1024"/>
                <a:gd name="T15" fmla="*/ 620 h 1886"/>
                <a:gd name="T16" fmla="*/ 0 w 1024"/>
                <a:gd name="T17" fmla="*/ 521 h 1886"/>
                <a:gd name="T18" fmla="*/ 2 w 1024"/>
                <a:gd name="T19" fmla="*/ 497 h 1886"/>
                <a:gd name="T20" fmla="*/ 8 w 1024"/>
                <a:gd name="T21" fmla="*/ 452 h 1886"/>
                <a:gd name="T22" fmla="*/ 19 w 1024"/>
                <a:gd name="T23" fmla="*/ 409 h 1886"/>
                <a:gd name="T24" fmla="*/ 36 w 1024"/>
                <a:gd name="T25" fmla="*/ 370 h 1886"/>
                <a:gd name="T26" fmla="*/ 68 w 1024"/>
                <a:gd name="T27" fmla="*/ 315 h 1886"/>
                <a:gd name="T28" fmla="*/ 127 w 1024"/>
                <a:gd name="T29" fmla="*/ 251 h 1886"/>
                <a:gd name="T30" fmla="*/ 199 w 1024"/>
                <a:gd name="T31" fmla="*/ 196 h 1886"/>
                <a:gd name="T32" fmla="*/ 282 w 1024"/>
                <a:gd name="T33" fmla="*/ 151 h 1886"/>
                <a:gd name="T34" fmla="*/ 372 w 1024"/>
                <a:gd name="T35" fmla="*/ 112 h 1886"/>
                <a:gd name="T36" fmla="*/ 466 w 1024"/>
                <a:gd name="T37" fmla="*/ 81 h 1886"/>
                <a:gd name="T38" fmla="*/ 610 w 1024"/>
                <a:gd name="T39" fmla="*/ 45 h 1886"/>
                <a:gd name="T40" fmla="*/ 789 w 1024"/>
                <a:gd name="T41" fmla="*/ 17 h 1886"/>
                <a:gd name="T42" fmla="*/ 992 w 1024"/>
                <a:gd name="T43" fmla="*/ 0 h 1886"/>
                <a:gd name="T44" fmla="*/ 1024 w 1024"/>
                <a:gd name="T45" fmla="*/ 0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4" h="1886">
                  <a:moveTo>
                    <a:pt x="1024" y="0"/>
                  </a:moveTo>
                  <a:lnTo>
                    <a:pt x="1024" y="1886"/>
                  </a:lnTo>
                  <a:lnTo>
                    <a:pt x="161" y="1886"/>
                  </a:lnTo>
                  <a:lnTo>
                    <a:pt x="140" y="1779"/>
                  </a:lnTo>
                  <a:lnTo>
                    <a:pt x="64" y="1289"/>
                  </a:lnTo>
                  <a:lnTo>
                    <a:pt x="36" y="1064"/>
                  </a:lnTo>
                  <a:lnTo>
                    <a:pt x="13" y="836"/>
                  </a:lnTo>
                  <a:lnTo>
                    <a:pt x="2" y="620"/>
                  </a:lnTo>
                  <a:lnTo>
                    <a:pt x="0" y="521"/>
                  </a:lnTo>
                  <a:lnTo>
                    <a:pt x="2" y="497"/>
                  </a:lnTo>
                  <a:lnTo>
                    <a:pt x="8" y="452"/>
                  </a:lnTo>
                  <a:lnTo>
                    <a:pt x="19" y="409"/>
                  </a:lnTo>
                  <a:lnTo>
                    <a:pt x="36" y="370"/>
                  </a:lnTo>
                  <a:lnTo>
                    <a:pt x="68" y="315"/>
                  </a:lnTo>
                  <a:lnTo>
                    <a:pt x="127" y="251"/>
                  </a:lnTo>
                  <a:lnTo>
                    <a:pt x="199" y="196"/>
                  </a:lnTo>
                  <a:lnTo>
                    <a:pt x="282" y="151"/>
                  </a:lnTo>
                  <a:lnTo>
                    <a:pt x="372" y="112"/>
                  </a:lnTo>
                  <a:lnTo>
                    <a:pt x="466" y="81"/>
                  </a:lnTo>
                  <a:lnTo>
                    <a:pt x="610" y="45"/>
                  </a:lnTo>
                  <a:lnTo>
                    <a:pt x="789" y="17"/>
                  </a:lnTo>
                  <a:lnTo>
                    <a:pt x="992" y="0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Rectangle 62"/>
            <p:cNvSpPr>
              <a:spLocks noChangeArrowheads="1"/>
            </p:cNvSpPr>
            <p:nvPr/>
          </p:nvSpPr>
          <p:spPr bwMode="auto">
            <a:xfrm>
              <a:off x="5525" y="3467"/>
              <a:ext cx="105" cy="119"/>
            </a:xfrm>
            <a:prstGeom prst="rect">
              <a:avLst/>
            </a:pr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5525" y="3467"/>
              <a:ext cx="105" cy="37"/>
            </a:xfrm>
            <a:custGeom>
              <a:avLst/>
              <a:gdLst>
                <a:gd name="T0" fmla="*/ 0 w 421"/>
                <a:gd name="T1" fmla="*/ 56 h 146"/>
                <a:gd name="T2" fmla="*/ 5 w 421"/>
                <a:gd name="T3" fmla="*/ 59 h 146"/>
                <a:gd name="T4" fmla="*/ 66 w 421"/>
                <a:gd name="T5" fmla="*/ 90 h 146"/>
                <a:gd name="T6" fmla="*/ 147 w 421"/>
                <a:gd name="T7" fmla="*/ 118 h 146"/>
                <a:gd name="T8" fmla="*/ 215 w 421"/>
                <a:gd name="T9" fmla="*/ 134 h 146"/>
                <a:gd name="T10" fmla="*/ 291 w 421"/>
                <a:gd name="T11" fmla="*/ 145 h 146"/>
                <a:gd name="T12" fmla="*/ 376 w 421"/>
                <a:gd name="T13" fmla="*/ 146 h 146"/>
                <a:gd name="T14" fmla="*/ 421 w 421"/>
                <a:gd name="T15" fmla="*/ 143 h 146"/>
                <a:gd name="T16" fmla="*/ 421 w 421"/>
                <a:gd name="T17" fmla="*/ 0 h 146"/>
                <a:gd name="T18" fmla="*/ 0 w 421"/>
                <a:gd name="T19" fmla="*/ 0 h 146"/>
                <a:gd name="T20" fmla="*/ 0 w 421"/>
                <a:gd name="T21" fmla="*/ 5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1" h="146">
                  <a:moveTo>
                    <a:pt x="0" y="56"/>
                  </a:moveTo>
                  <a:lnTo>
                    <a:pt x="5" y="59"/>
                  </a:lnTo>
                  <a:lnTo>
                    <a:pt x="66" y="90"/>
                  </a:lnTo>
                  <a:lnTo>
                    <a:pt x="147" y="118"/>
                  </a:lnTo>
                  <a:lnTo>
                    <a:pt x="215" y="134"/>
                  </a:lnTo>
                  <a:lnTo>
                    <a:pt x="291" y="145"/>
                  </a:lnTo>
                  <a:lnTo>
                    <a:pt x="376" y="146"/>
                  </a:lnTo>
                  <a:lnTo>
                    <a:pt x="421" y="143"/>
                  </a:lnTo>
                  <a:lnTo>
                    <a:pt x="421" y="0"/>
                  </a:lnTo>
                  <a:lnTo>
                    <a:pt x="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5322" y="3226"/>
              <a:ext cx="102" cy="117"/>
            </a:xfrm>
            <a:custGeom>
              <a:avLst/>
              <a:gdLst>
                <a:gd name="T0" fmla="*/ 412 w 412"/>
                <a:gd name="T1" fmla="*/ 235 h 470"/>
                <a:gd name="T2" fmla="*/ 411 w 412"/>
                <a:gd name="T3" fmla="*/ 259 h 470"/>
                <a:gd name="T4" fmla="*/ 402 w 412"/>
                <a:gd name="T5" fmla="*/ 305 h 470"/>
                <a:gd name="T6" fmla="*/ 387 w 412"/>
                <a:gd name="T7" fmla="*/ 347 h 470"/>
                <a:gd name="T8" fmla="*/ 365 w 412"/>
                <a:gd name="T9" fmla="*/ 385 h 470"/>
                <a:gd name="T10" fmla="*/ 337 w 412"/>
                <a:gd name="T11" fmla="*/ 416 h 470"/>
                <a:gd name="T12" fmla="*/ 305 w 412"/>
                <a:gd name="T13" fmla="*/ 442 h 470"/>
                <a:gd name="T14" fmla="*/ 268 w 412"/>
                <a:gd name="T15" fmla="*/ 460 h 470"/>
                <a:gd name="T16" fmla="*/ 227 w 412"/>
                <a:gd name="T17" fmla="*/ 469 h 470"/>
                <a:gd name="T18" fmla="*/ 207 w 412"/>
                <a:gd name="T19" fmla="*/ 470 h 470"/>
                <a:gd name="T20" fmla="*/ 185 w 412"/>
                <a:gd name="T21" fmla="*/ 469 h 470"/>
                <a:gd name="T22" fmla="*/ 146 w 412"/>
                <a:gd name="T23" fmla="*/ 460 h 470"/>
                <a:gd name="T24" fmla="*/ 108 w 412"/>
                <a:gd name="T25" fmla="*/ 442 h 470"/>
                <a:gd name="T26" fmla="*/ 76 w 412"/>
                <a:gd name="T27" fmla="*/ 416 h 470"/>
                <a:gd name="T28" fmla="*/ 48 w 412"/>
                <a:gd name="T29" fmla="*/ 385 h 470"/>
                <a:gd name="T30" fmla="*/ 25 w 412"/>
                <a:gd name="T31" fmla="*/ 347 h 470"/>
                <a:gd name="T32" fmla="*/ 10 w 412"/>
                <a:gd name="T33" fmla="*/ 305 h 470"/>
                <a:gd name="T34" fmla="*/ 2 w 412"/>
                <a:gd name="T35" fmla="*/ 259 h 470"/>
                <a:gd name="T36" fmla="*/ 0 w 412"/>
                <a:gd name="T37" fmla="*/ 235 h 470"/>
                <a:gd name="T38" fmla="*/ 2 w 412"/>
                <a:gd name="T39" fmla="*/ 210 h 470"/>
                <a:gd name="T40" fmla="*/ 10 w 412"/>
                <a:gd name="T41" fmla="*/ 165 h 470"/>
                <a:gd name="T42" fmla="*/ 25 w 412"/>
                <a:gd name="T43" fmla="*/ 123 h 470"/>
                <a:gd name="T44" fmla="*/ 48 w 412"/>
                <a:gd name="T45" fmla="*/ 85 h 470"/>
                <a:gd name="T46" fmla="*/ 76 w 412"/>
                <a:gd name="T47" fmla="*/ 53 h 470"/>
                <a:gd name="T48" fmla="*/ 108 w 412"/>
                <a:gd name="T49" fmla="*/ 28 h 470"/>
                <a:gd name="T50" fmla="*/ 146 w 412"/>
                <a:gd name="T51" fmla="*/ 10 h 470"/>
                <a:gd name="T52" fmla="*/ 185 w 412"/>
                <a:gd name="T53" fmla="*/ 0 h 470"/>
                <a:gd name="T54" fmla="*/ 207 w 412"/>
                <a:gd name="T55" fmla="*/ 0 h 470"/>
                <a:gd name="T56" fmla="*/ 227 w 412"/>
                <a:gd name="T57" fmla="*/ 0 h 470"/>
                <a:gd name="T58" fmla="*/ 268 w 412"/>
                <a:gd name="T59" fmla="*/ 10 h 470"/>
                <a:gd name="T60" fmla="*/ 305 w 412"/>
                <a:gd name="T61" fmla="*/ 28 h 470"/>
                <a:gd name="T62" fmla="*/ 337 w 412"/>
                <a:gd name="T63" fmla="*/ 53 h 470"/>
                <a:gd name="T64" fmla="*/ 365 w 412"/>
                <a:gd name="T65" fmla="*/ 85 h 470"/>
                <a:gd name="T66" fmla="*/ 387 w 412"/>
                <a:gd name="T67" fmla="*/ 123 h 470"/>
                <a:gd name="T68" fmla="*/ 402 w 412"/>
                <a:gd name="T69" fmla="*/ 165 h 470"/>
                <a:gd name="T70" fmla="*/ 411 w 412"/>
                <a:gd name="T71" fmla="*/ 210 h 470"/>
                <a:gd name="T72" fmla="*/ 412 w 412"/>
                <a:gd name="T73" fmla="*/ 23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70">
                  <a:moveTo>
                    <a:pt x="412" y="235"/>
                  </a:moveTo>
                  <a:lnTo>
                    <a:pt x="411" y="259"/>
                  </a:lnTo>
                  <a:lnTo>
                    <a:pt x="402" y="305"/>
                  </a:lnTo>
                  <a:lnTo>
                    <a:pt x="387" y="347"/>
                  </a:lnTo>
                  <a:lnTo>
                    <a:pt x="365" y="385"/>
                  </a:lnTo>
                  <a:lnTo>
                    <a:pt x="337" y="416"/>
                  </a:lnTo>
                  <a:lnTo>
                    <a:pt x="305" y="442"/>
                  </a:lnTo>
                  <a:lnTo>
                    <a:pt x="268" y="460"/>
                  </a:lnTo>
                  <a:lnTo>
                    <a:pt x="227" y="469"/>
                  </a:lnTo>
                  <a:lnTo>
                    <a:pt x="207" y="470"/>
                  </a:lnTo>
                  <a:lnTo>
                    <a:pt x="185" y="469"/>
                  </a:lnTo>
                  <a:lnTo>
                    <a:pt x="146" y="460"/>
                  </a:lnTo>
                  <a:lnTo>
                    <a:pt x="108" y="442"/>
                  </a:lnTo>
                  <a:lnTo>
                    <a:pt x="76" y="416"/>
                  </a:lnTo>
                  <a:lnTo>
                    <a:pt x="48" y="385"/>
                  </a:lnTo>
                  <a:lnTo>
                    <a:pt x="25" y="347"/>
                  </a:lnTo>
                  <a:lnTo>
                    <a:pt x="10" y="305"/>
                  </a:lnTo>
                  <a:lnTo>
                    <a:pt x="2" y="259"/>
                  </a:lnTo>
                  <a:lnTo>
                    <a:pt x="0" y="235"/>
                  </a:lnTo>
                  <a:lnTo>
                    <a:pt x="2" y="210"/>
                  </a:lnTo>
                  <a:lnTo>
                    <a:pt x="10" y="165"/>
                  </a:lnTo>
                  <a:lnTo>
                    <a:pt x="25" y="123"/>
                  </a:lnTo>
                  <a:lnTo>
                    <a:pt x="48" y="85"/>
                  </a:lnTo>
                  <a:lnTo>
                    <a:pt x="76" y="53"/>
                  </a:lnTo>
                  <a:lnTo>
                    <a:pt x="108" y="28"/>
                  </a:lnTo>
                  <a:lnTo>
                    <a:pt x="146" y="10"/>
                  </a:lnTo>
                  <a:lnTo>
                    <a:pt x="185" y="0"/>
                  </a:lnTo>
                  <a:lnTo>
                    <a:pt x="207" y="0"/>
                  </a:lnTo>
                  <a:lnTo>
                    <a:pt x="227" y="0"/>
                  </a:lnTo>
                  <a:lnTo>
                    <a:pt x="268" y="10"/>
                  </a:lnTo>
                  <a:lnTo>
                    <a:pt x="305" y="28"/>
                  </a:lnTo>
                  <a:lnTo>
                    <a:pt x="337" y="53"/>
                  </a:lnTo>
                  <a:lnTo>
                    <a:pt x="365" y="85"/>
                  </a:lnTo>
                  <a:lnTo>
                    <a:pt x="387" y="123"/>
                  </a:lnTo>
                  <a:lnTo>
                    <a:pt x="402" y="165"/>
                  </a:lnTo>
                  <a:lnTo>
                    <a:pt x="411" y="210"/>
                  </a:lnTo>
                  <a:lnTo>
                    <a:pt x="412" y="23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5731" y="3226"/>
              <a:ext cx="102" cy="117"/>
            </a:xfrm>
            <a:custGeom>
              <a:avLst/>
              <a:gdLst>
                <a:gd name="T0" fmla="*/ 410 w 410"/>
                <a:gd name="T1" fmla="*/ 235 h 470"/>
                <a:gd name="T2" fmla="*/ 409 w 410"/>
                <a:gd name="T3" fmla="*/ 259 h 470"/>
                <a:gd name="T4" fmla="*/ 402 w 410"/>
                <a:gd name="T5" fmla="*/ 305 h 470"/>
                <a:gd name="T6" fmla="*/ 386 w 410"/>
                <a:gd name="T7" fmla="*/ 347 h 470"/>
                <a:gd name="T8" fmla="*/ 364 w 410"/>
                <a:gd name="T9" fmla="*/ 385 h 470"/>
                <a:gd name="T10" fmla="*/ 336 w 410"/>
                <a:gd name="T11" fmla="*/ 416 h 470"/>
                <a:gd name="T12" fmla="*/ 303 w 410"/>
                <a:gd name="T13" fmla="*/ 442 h 470"/>
                <a:gd name="T14" fmla="*/ 266 w 410"/>
                <a:gd name="T15" fmla="*/ 460 h 470"/>
                <a:gd name="T16" fmla="*/ 226 w 410"/>
                <a:gd name="T17" fmla="*/ 469 h 470"/>
                <a:gd name="T18" fmla="*/ 205 w 410"/>
                <a:gd name="T19" fmla="*/ 470 h 470"/>
                <a:gd name="T20" fmla="*/ 184 w 410"/>
                <a:gd name="T21" fmla="*/ 469 h 470"/>
                <a:gd name="T22" fmla="*/ 144 w 410"/>
                <a:gd name="T23" fmla="*/ 460 h 470"/>
                <a:gd name="T24" fmla="*/ 106 w 410"/>
                <a:gd name="T25" fmla="*/ 442 h 470"/>
                <a:gd name="T26" fmla="*/ 74 w 410"/>
                <a:gd name="T27" fmla="*/ 416 h 470"/>
                <a:gd name="T28" fmla="*/ 46 w 410"/>
                <a:gd name="T29" fmla="*/ 385 h 470"/>
                <a:gd name="T30" fmla="*/ 24 w 410"/>
                <a:gd name="T31" fmla="*/ 347 h 470"/>
                <a:gd name="T32" fmla="*/ 9 w 410"/>
                <a:gd name="T33" fmla="*/ 305 h 470"/>
                <a:gd name="T34" fmla="*/ 0 w 410"/>
                <a:gd name="T35" fmla="*/ 259 h 470"/>
                <a:gd name="T36" fmla="*/ 0 w 410"/>
                <a:gd name="T37" fmla="*/ 235 h 470"/>
                <a:gd name="T38" fmla="*/ 0 w 410"/>
                <a:gd name="T39" fmla="*/ 210 h 470"/>
                <a:gd name="T40" fmla="*/ 9 w 410"/>
                <a:gd name="T41" fmla="*/ 165 h 470"/>
                <a:gd name="T42" fmla="*/ 24 w 410"/>
                <a:gd name="T43" fmla="*/ 123 h 470"/>
                <a:gd name="T44" fmla="*/ 46 w 410"/>
                <a:gd name="T45" fmla="*/ 85 h 470"/>
                <a:gd name="T46" fmla="*/ 74 w 410"/>
                <a:gd name="T47" fmla="*/ 53 h 470"/>
                <a:gd name="T48" fmla="*/ 106 w 410"/>
                <a:gd name="T49" fmla="*/ 28 h 470"/>
                <a:gd name="T50" fmla="*/ 144 w 410"/>
                <a:gd name="T51" fmla="*/ 10 h 470"/>
                <a:gd name="T52" fmla="*/ 184 w 410"/>
                <a:gd name="T53" fmla="*/ 0 h 470"/>
                <a:gd name="T54" fmla="*/ 205 w 410"/>
                <a:gd name="T55" fmla="*/ 0 h 470"/>
                <a:gd name="T56" fmla="*/ 226 w 410"/>
                <a:gd name="T57" fmla="*/ 0 h 470"/>
                <a:gd name="T58" fmla="*/ 266 w 410"/>
                <a:gd name="T59" fmla="*/ 10 h 470"/>
                <a:gd name="T60" fmla="*/ 303 w 410"/>
                <a:gd name="T61" fmla="*/ 28 h 470"/>
                <a:gd name="T62" fmla="*/ 336 w 410"/>
                <a:gd name="T63" fmla="*/ 53 h 470"/>
                <a:gd name="T64" fmla="*/ 364 w 410"/>
                <a:gd name="T65" fmla="*/ 85 h 470"/>
                <a:gd name="T66" fmla="*/ 386 w 410"/>
                <a:gd name="T67" fmla="*/ 123 h 470"/>
                <a:gd name="T68" fmla="*/ 402 w 410"/>
                <a:gd name="T69" fmla="*/ 165 h 470"/>
                <a:gd name="T70" fmla="*/ 409 w 410"/>
                <a:gd name="T71" fmla="*/ 210 h 470"/>
                <a:gd name="T72" fmla="*/ 410 w 410"/>
                <a:gd name="T73" fmla="*/ 23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0" h="470">
                  <a:moveTo>
                    <a:pt x="410" y="235"/>
                  </a:moveTo>
                  <a:lnTo>
                    <a:pt x="409" y="259"/>
                  </a:lnTo>
                  <a:lnTo>
                    <a:pt x="402" y="305"/>
                  </a:lnTo>
                  <a:lnTo>
                    <a:pt x="386" y="347"/>
                  </a:lnTo>
                  <a:lnTo>
                    <a:pt x="364" y="385"/>
                  </a:lnTo>
                  <a:lnTo>
                    <a:pt x="336" y="416"/>
                  </a:lnTo>
                  <a:lnTo>
                    <a:pt x="303" y="442"/>
                  </a:lnTo>
                  <a:lnTo>
                    <a:pt x="266" y="460"/>
                  </a:lnTo>
                  <a:lnTo>
                    <a:pt x="226" y="469"/>
                  </a:lnTo>
                  <a:lnTo>
                    <a:pt x="205" y="470"/>
                  </a:lnTo>
                  <a:lnTo>
                    <a:pt x="184" y="469"/>
                  </a:lnTo>
                  <a:lnTo>
                    <a:pt x="144" y="460"/>
                  </a:lnTo>
                  <a:lnTo>
                    <a:pt x="106" y="442"/>
                  </a:lnTo>
                  <a:lnTo>
                    <a:pt x="74" y="416"/>
                  </a:lnTo>
                  <a:lnTo>
                    <a:pt x="46" y="385"/>
                  </a:lnTo>
                  <a:lnTo>
                    <a:pt x="24" y="347"/>
                  </a:lnTo>
                  <a:lnTo>
                    <a:pt x="9" y="305"/>
                  </a:lnTo>
                  <a:lnTo>
                    <a:pt x="0" y="259"/>
                  </a:lnTo>
                  <a:lnTo>
                    <a:pt x="0" y="235"/>
                  </a:lnTo>
                  <a:lnTo>
                    <a:pt x="0" y="210"/>
                  </a:lnTo>
                  <a:lnTo>
                    <a:pt x="9" y="165"/>
                  </a:lnTo>
                  <a:lnTo>
                    <a:pt x="24" y="123"/>
                  </a:lnTo>
                  <a:lnTo>
                    <a:pt x="46" y="85"/>
                  </a:lnTo>
                  <a:lnTo>
                    <a:pt x="74" y="53"/>
                  </a:lnTo>
                  <a:lnTo>
                    <a:pt x="106" y="28"/>
                  </a:lnTo>
                  <a:lnTo>
                    <a:pt x="144" y="10"/>
                  </a:lnTo>
                  <a:lnTo>
                    <a:pt x="184" y="0"/>
                  </a:lnTo>
                  <a:lnTo>
                    <a:pt x="205" y="0"/>
                  </a:lnTo>
                  <a:lnTo>
                    <a:pt x="226" y="0"/>
                  </a:lnTo>
                  <a:lnTo>
                    <a:pt x="266" y="10"/>
                  </a:lnTo>
                  <a:lnTo>
                    <a:pt x="303" y="28"/>
                  </a:lnTo>
                  <a:lnTo>
                    <a:pt x="336" y="53"/>
                  </a:lnTo>
                  <a:lnTo>
                    <a:pt x="364" y="85"/>
                  </a:lnTo>
                  <a:lnTo>
                    <a:pt x="386" y="123"/>
                  </a:lnTo>
                  <a:lnTo>
                    <a:pt x="402" y="165"/>
                  </a:lnTo>
                  <a:lnTo>
                    <a:pt x="409" y="210"/>
                  </a:lnTo>
                  <a:lnTo>
                    <a:pt x="410" y="23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5373" y="3023"/>
              <a:ext cx="409" cy="464"/>
            </a:xfrm>
            <a:custGeom>
              <a:avLst/>
              <a:gdLst>
                <a:gd name="T0" fmla="*/ 1634 w 1634"/>
                <a:gd name="T1" fmla="*/ 566 h 1855"/>
                <a:gd name="T2" fmla="*/ 1616 w 1634"/>
                <a:gd name="T3" fmla="*/ 443 h 1855"/>
                <a:gd name="T4" fmla="*/ 1573 w 1634"/>
                <a:gd name="T5" fmla="*/ 332 h 1855"/>
                <a:gd name="T6" fmla="*/ 1505 w 1634"/>
                <a:gd name="T7" fmla="*/ 233 h 1855"/>
                <a:gd name="T8" fmla="*/ 1412 w 1634"/>
                <a:gd name="T9" fmla="*/ 150 h 1855"/>
                <a:gd name="T10" fmla="*/ 1291 w 1634"/>
                <a:gd name="T11" fmla="*/ 83 h 1855"/>
                <a:gd name="T12" fmla="*/ 1144 w 1634"/>
                <a:gd name="T13" fmla="*/ 34 h 1855"/>
                <a:gd name="T14" fmla="*/ 968 w 1634"/>
                <a:gd name="T15" fmla="*/ 5 h 1855"/>
                <a:gd name="T16" fmla="*/ 817 w 1634"/>
                <a:gd name="T17" fmla="*/ 0 h 1855"/>
                <a:gd name="T18" fmla="*/ 666 w 1634"/>
                <a:gd name="T19" fmla="*/ 5 h 1855"/>
                <a:gd name="T20" fmla="*/ 491 w 1634"/>
                <a:gd name="T21" fmla="*/ 34 h 1855"/>
                <a:gd name="T22" fmla="*/ 343 w 1634"/>
                <a:gd name="T23" fmla="*/ 83 h 1855"/>
                <a:gd name="T24" fmla="*/ 222 w 1634"/>
                <a:gd name="T25" fmla="*/ 150 h 1855"/>
                <a:gd name="T26" fmla="*/ 129 w 1634"/>
                <a:gd name="T27" fmla="*/ 233 h 1855"/>
                <a:gd name="T28" fmla="*/ 61 w 1634"/>
                <a:gd name="T29" fmla="*/ 332 h 1855"/>
                <a:gd name="T30" fmla="*/ 19 w 1634"/>
                <a:gd name="T31" fmla="*/ 443 h 1855"/>
                <a:gd name="T32" fmla="*/ 1 w 1634"/>
                <a:gd name="T33" fmla="*/ 566 h 1855"/>
                <a:gd name="T34" fmla="*/ 0 w 1634"/>
                <a:gd name="T35" fmla="*/ 667 h 1855"/>
                <a:gd name="T36" fmla="*/ 8 w 1634"/>
                <a:gd name="T37" fmla="*/ 991 h 1855"/>
                <a:gd name="T38" fmla="*/ 37 w 1634"/>
                <a:gd name="T39" fmla="*/ 1201 h 1855"/>
                <a:gd name="T40" fmla="*/ 99 w 1634"/>
                <a:gd name="T41" fmla="*/ 1406 h 1855"/>
                <a:gd name="T42" fmla="*/ 204 w 1634"/>
                <a:gd name="T43" fmla="*/ 1593 h 1855"/>
                <a:gd name="T44" fmla="*/ 343 w 1634"/>
                <a:gd name="T45" fmla="*/ 1724 h 1855"/>
                <a:gd name="T46" fmla="*/ 444 w 1634"/>
                <a:gd name="T47" fmla="*/ 1782 h 1855"/>
                <a:gd name="T48" fmla="*/ 562 w 1634"/>
                <a:gd name="T49" fmla="*/ 1825 h 1855"/>
                <a:gd name="T50" fmla="*/ 699 w 1634"/>
                <a:gd name="T51" fmla="*/ 1850 h 1855"/>
                <a:gd name="T52" fmla="*/ 817 w 1634"/>
                <a:gd name="T53" fmla="*/ 1855 h 1855"/>
                <a:gd name="T54" fmla="*/ 935 w 1634"/>
                <a:gd name="T55" fmla="*/ 1850 h 1855"/>
                <a:gd name="T56" fmla="*/ 1072 w 1634"/>
                <a:gd name="T57" fmla="*/ 1825 h 1855"/>
                <a:gd name="T58" fmla="*/ 1191 w 1634"/>
                <a:gd name="T59" fmla="*/ 1782 h 1855"/>
                <a:gd name="T60" fmla="*/ 1292 w 1634"/>
                <a:gd name="T61" fmla="*/ 1724 h 1855"/>
                <a:gd name="T62" fmla="*/ 1430 w 1634"/>
                <a:gd name="T63" fmla="*/ 1593 h 1855"/>
                <a:gd name="T64" fmla="*/ 1535 w 1634"/>
                <a:gd name="T65" fmla="*/ 1406 h 1855"/>
                <a:gd name="T66" fmla="*/ 1597 w 1634"/>
                <a:gd name="T67" fmla="*/ 1201 h 1855"/>
                <a:gd name="T68" fmla="*/ 1627 w 1634"/>
                <a:gd name="T69" fmla="*/ 991 h 1855"/>
                <a:gd name="T70" fmla="*/ 1634 w 1634"/>
                <a:gd name="T71" fmla="*/ 667 h 1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4" h="1855">
                  <a:moveTo>
                    <a:pt x="1634" y="598"/>
                  </a:moveTo>
                  <a:lnTo>
                    <a:pt x="1634" y="566"/>
                  </a:lnTo>
                  <a:lnTo>
                    <a:pt x="1628" y="504"/>
                  </a:lnTo>
                  <a:lnTo>
                    <a:pt x="1616" y="443"/>
                  </a:lnTo>
                  <a:lnTo>
                    <a:pt x="1598" y="386"/>
                  </a:lnTo>
                  <a:lnTo>
                    <a:pt x="1573" y="332"/>
                  </a:lnTo>
                  <a:lnTo>
                    <a:pt x="1543" y="281"/>
                  </a:lnTo>
                  <a:lnTo>
                    <a:pt x="1505" y="233"/>
                  </a:lnTo>
                  <a:lnTo>
                    <a:pt x="1462" y="189"/>
                  </a:lnTo>
                  <a:lnTo>
                    <a:pt x="1412" y="150"/>
                  </a:lnTo>
                  <a:lnTo>
                    <a:pt x="1355" y="114"/>
                  </a:lnTo>
                  <a:lnTo>
                    <a:pt x="1291" y="83"/>
                  </a:lnTo>
                  <a:lnTo>
                    <a:pt x="1220" y="56"/>
                  </a:lnTo>
                  <a:lnTo>
                    <a:pt x="1144" y="34"/>
                  </a:lnTo>
                  <a:lnTo>
                    <a:pt x="1059" y="17"/>
                  </a:lnTo>
                  <a:lnTo>
                    <a:pt x="968" y="5"/>
                  </a:lnTo>
                  <a:lnTo>
                    <a:pt x="869" y="0"/>
                  </a:lnTo>
                  <a:lnTo>
                    <a:pt x="817" y="0"/>
                  </a:lnTo>
                  <a:lnTo>
                    <a:pt x="765" y="0"/>
                  </a:lnTo>
                  <a:lnTo>
                    <a:pt x="666" y="5"/>
                  </a:lnTo>
                  <a:lnTo>
                    <a:pt x="575" y="17"/>
                  </a:lnTo>
                  <a:lnTo>
                    <a:pt x="491" y="34"/>
                  </a:lnTo>
                  <a:lnTo>
                    <a:pt x="413" y="56"/>
                  </a:lnTo>
                  <a:lnTo>
                    <a:pt x="343" y="83"/>
                  </a:lnTo>
                  <a:lnTo>
                    <a:pt x="279" y="114"/>
                  </a:lnTo>
                  <a:lnTo>
                    <a:pt x="222" y="150"/>
                  </a:lnTo>
                  <a:lnTo>
                    <a:pt x="173" y="189"/>
                  </a:lnTo>
                  <a:lnTo>
                    <a:pt x="129" y="233"/>
                  </a:lnTo>
                  <a:lnTo>
                    <a:pt x="92" y="281"/>
                  </a:lnTo>
                  <a:lnTo>
                    <a:pt x="61" y="332"/>
                  </a:lnTo>
                  <a:lnTo>
                    <a:pt x="36" y="386"/>
                  </a:lnTo>
                  <a:lnTo>
                    <a:pt x="19" y="443"/>
                  </a:lnTo>
                  <a:lnTo>
                    <a:pt x="6" y="504"/>
                  </a:lnTo>
                  <a:lnTo>
                    <a:pt x="1" y="566"/>
                  </a:lnTo>
                  <a:lnTo>
                    <a:pt x="0" y="598"/>
                  </a:lnTo>
                  <a:lnTo>
                    <a:pt x="0" y="667"/>
                  </a:lnTo>
                  <a:lnTo>
                    <a:pt x="0" y="841"/>
                  </a:lnTo>
                  <a:lnTo>
                    <a:pt x="8" y="991"/>
                  </a:lnTo>
                  <a:lnTo>
                    <a:pt x="19" y="1095"/>
                  </a:lnTo>
                  <a:lnTo>
                    <a:pt x="37" y="1201"/>
                  </a:lnTo>
                  <a:lnTo>
                    <a:pt x="63" y="1305"/>
                  </a:lnTo>
                  <a:lnTo>
                    <a:pt x="99" y="1406"/>
                  </a:lnTo>
                  <a:lnTo>
                    <a:pt x="145" y="1503"/>
                  </a:lnTo>
                  <a:lnTo>
                    <a:pt x="204" y="1593"/>
                  </a:lnTo>
                  <a:lnTo>
                    <a:pt x="277" y="1672"/>
                  </a:lnTo>
                  <a:lnTo>
                    <a:pt x="343" y="1724"/>
                  </a:lnTo>
                  <a:lnTo>
                    <a:pt x="391" y="1755"/>
                  </a:lnTo>
                  <a:lnTo>
                    <a:pt x="444" y="1782"/>
                  </a:lnTo>
                  <a:lnTo>
                    <a:pt x="500" y="1806"/>
                  </a:lnTo>
                  <a:lnTo>
                    <a:pt x="562" y="1825"/>
                  </a:lnTo>
                  <a:lnTo>
                    <a:pt x="628" y="1839"/>
                  </a:lnTo>
                  <a:lnTo>
                    <a:pt x="699" y="1850"/>
                  </a:lnTo>
                  <a:lnTo>
                    <a:pt x="777" y="1855"/>
                  </a:lnTo>
                  <a:lnTo>
                    <a:pt x="817" y="1855"/>
                  </a:lnTo>
                  <a:lnTo>
                    <a:pt x="857" y="1855"/>
                  </a:lnTo>
                  <a:lnTo>
                    <a:pt x="935" y="1850"/>
                  </a:lnTo>
                  <a:lnTo>
                    <a:pt x="1006" y="1839"/>
                  </a:lnTo>
                  <a:lnTo>
                    <a:pt x="1072" y="1825"/>
                  </a:lnTo>
                  <a:lnTo>
                    <a:pt x="1134" y="1806"/>
                  </a:lnTo>
                  <a:lnTo>
                    <a:pt x="1191" y="1782"/>
                  </a:lnTo>
                  <a:lnTo>
                    <a:pt x="1244" y="1755"/>
                  </a:lnTo>
                  <a:lnTo>
                    <a:pt x="1292" y="1724"/>
                  </a:lnTo>
                  <a:lnTo>
                    <a:pt x="1357" y="1672"/>
                  </a:lnTo>
                  <a:lnTo>
                    <a:pt x="1430" y="1593"/>
                  </a:lnTo>
                  <a:lnTo>
                    <a:pt x="1489" y="1503"/>
                  </a:lnTo>
                  <a:lnTo>
                    <a:pt x="1535" y="1406"/>
                  </a:lnTo>
                  <a:lnTo>
                    <a:pt x="1571" y="1305"/>
                  </a:lnTo>
                  <a:lnTo>
                    <a:pt x="1597" y="1201"/>
                  </a:lnTo>
                  <a:lnTo>
                    <a:pt x="1615" y="1095"/>
                  </a:lnTo>
                  <a:lnTo>
                    <a:pt x="1627" y="991"/>
                  </a:lnTo>
                  <a:lnTo>
                    <a:pt x="1634" y="841"/>
                  </a:lnTo>
                  <a:lnTo>
                    <a:pt x="1634" y="667"/>
                  </a:lnTo>
                  <a:lnTo>
                    <a:pt x="1634" y="598"/>
                  </a:lnTo>
                  <a:close/>
                </a:path>
              </a:pathLst>
            </a:cu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5456" y="3246"/>
              <a:ext cx="44" cy="49"/>
            </a:xfrm>
            <a:custGeom>
              <a:avLst/>
              <a:gdLst>
                <a:gd name="T0" fmla="*/ 177 w 177"/>
                <a:gd name="T1" fmla="*/ 98 h 195"/>
                <a:gd name="T2" fmla="*/ 175 w 177"/>
                <a:gd name="T3" fmla="*/ 117 h 195"/>
                <a:gd name="T4" fmla="*/ 162 w 177"/>
                <a:gd name="T5" fmla="*/ 152 h 195"/>
                <a:gd name="T6" fmla="*/ 138 w 177"/>
                <a:gd name="T7" fmla="*/ 179 h 195"/>
                <a:gd name="T8" fmla="*/ 106 w 177"/>
                <a:gd name="T9" fmla="*/ 193 h 195"/>
                <a:gd name="T10" fmla="*/ 88 w 177"/>
                <a:gd name="T11" fmla="*/ 195 h 195"/>
                <a:gd name="T12" fmla="*/ 71 w 177"/>
                <a:gd name="T13" fmla="*/ 193 h 195"/>
                <a:gd name="T14" fmla="*/ 38 w 177"/>
                <a:gd name="T15" fmla="*/ 179 h 195"/>
                <a:gd name="T16" fmla="*/ 15 w 177"/>
                <a:gd name="T17" fmla="*/ 152 h 195"/>
                <a:gd name="T18" fmla="*/ 1 w 177"/>
                <a:gd name="T19" fmla="*/ 117 h 195"/>
                <a:gd name="T20" fmla="*/ 0 w 177"/>
                <a:gd name="T21" fmla="*/ 98 h 195"/>
                <a:gd name="T22" fmla="*/ 1 w 177"/>
                <a:gd name="T23" fmla="*/ 78 h 195"/>
                <a:gd name="T24" fmla="*/ 15 w 177"/>
                <a:gd name="T25" fmla="*/ 43 h 195"/>
                <a:gd name="T26" fmla="*/ 38 w 177"/>
                <a:gd name="T27" fmla="*/ 16 h 195"/>
                <a:gd name="T28" fmla="*/ 71 w 177"/>
                <a:gd name="T29" fmla="*/ 2 h 195"/>
                <a:gd name="T30" fmla="*/ 88 w 177"/>
                <a:gd name="T31" fmla="*/ 0 h 195"/>
                <a:gd name="T32" fmla="*/ 106 w 177"/>
                <a:gd name="T33" fmla="*/ 2 h 195"/>
                <a:gd name="T34" fmla="*/ 138 w 177"/>
                <a:gd name="T35" fmla="*/ 16 h 195"/>
                <a:gd name="T36" fmla="*/ 162 w 177"/>
                <a:gd name="T37" fmla="*/ 43 h 195"/>
                <a:gd name="T38" fmla="*/ 175 w 177"/>
                <a:gd name="T39" fmla="*/ 78 h 195"/>
                <a:gd name="T40" fmla="*/ 177 w 177"/>
                <a:gd name="T41" fmla="*/ 9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7" h="195">
                  <a:moveTo>
                    <a:pt x="177" y="98"/>
                  </a:moveTo>
                  <a:lnTo>
                    <a:pt x="175" y="117"/>
                  </a:lnTo>
                  <a:lnTo>
                    <a:pt x="162" y="152"/>
                  </a:lnTo>
                  <a:lnTo>
                    <a:pt x="138" y="179"/>
                  </a:lnTo>
                  <a:lnTo>
                    <a:pt x="106" y="193"/>
                  </a:lnTo>
                  <a:lnTo>
                    <a:pt x="88" y="195"/>
                  </a:lnTo>
                  <a:lnTo>
                    <a:pt x="71" y="193"/>
                  </a:lnTo>
                  <a:lnTo>
                    <a:pt x="38" y="179"/>
                  </a:lnTo>
                  <a:lnTo>
                    <a:pt x="15" y="152"/>
                  </a:lnTo>
                  <a:lnTo>
                    <a:pt x="1" y="117"/>
                  </a:lnTo>
                  <a:lnTo>
                    <a:pt x="0" y="98"/>
                  </a:lnTo>
                  <a:lnTo>
                    <a:pt x="1" y="78"/>
                  </a:lnTo>
                  <a:lnTo>
                    <a:pt x="15" y="43"/>
                  </a:lnTo>
                  <a:lnTo>
                    <a:pt x="38" y="16"/>
                  </a:lnTo>
                  <a:lnTo>
                    <a:pt x="71" y="2"/>
                  </a:lnTo>
                  <a:lnTo>
                    <a:pt x="88" y="0"/>
                  </a:lnTo>
                  <a:lnTo>
                    <a:pt x="106" y="2"/>
                  </a:lnTo>
                  <a:lnTo>
                    <a:pt x="138" y="16"/>
                  </a:lnTo>
                  <a:lnTo>
                    <a:pt x="162" y="43"/>
                  </a:lnTo>
                  <a:lnTo>
                    <a:pt x="175" y="78"/>
                  </a:lnTo>
                  <a:lnTo>
                    <a:pt x="177" y="98"/>
                  </a:lnTo>
                  <a:close/>
                </a:path>
              </a:pathLst>
            </a:custGeom>
            <a:solidFill>
              <a:srgbClr val="3B2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5462" y="3253"/>
              <a:ext cx="13" cy="13"/>
            </a:xfrm>
            <a:custGeom>
              <a:avLst/>
              <a:gdLst>
                <a:gd name="T0" fmla="*/ 53 w 53"/>
                <a:gd name="T1" fmla="*/ 27 h 53"/>
                <a:gd name="T2" fmla="*/ 52 w 53"/>
                <a:gd name="T3" fmla="*/ 38 h 53"/>
                <a:gd name="T4" fmla="*/ 37 w 53"/>
                <a:gd name="T5" fmla="*/ 52 h 53"/>
                <a:gd name="T6" fmla="*/ 26 w 53"/>
                <a:gd name="T7" fmla="*/ 53 h 53"/>
                <a:gd name="T8" fmla="*/ 16 w 53"/>
                <a:gd name="T9" fmla="*/ 52 h 53"/>
                <a:gd name="T10" fmla="*/ 1 w 53"/>
                <a:gd name="T11" fmla="*/ 38 h 53"/>
                <a:gd name="T12" fmla="*/ 0 w 53"/>
                <a:gd name="T13" fmla="*/ 27 h 53"/>
                <a:gd name="T14" fmla="*/ 1 w 53"/>
                <a:gd name="T15" fmla="*/ 16 h 53"/>
                <a:gd name="T16" fmla="*/ 16 w 53"/>
                <a:gd name="T17" fmla="*/ 2 h 53"/>
                <a:gd name="T18" fmla="*/ 26 w 53"/>
                <a:gd name="T19" fmla="*/ 0 h 53"/>
                <a:gd name="T20" fmla="*/ 37 w 53"/>
                <a:gd name="T21" fmla="*/ 2 h 53"/>
                <a:gd name="T22" fmla="*/ 52 w 53"/>
                <a:gd name="T23" fmla="*/ 16 h 53"/>
                <a:gd name="T24" fmla="*/ 53 w 53"/>
                <a:gd name="T2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3">
                  <a:moveTo>
                    <a:pt x="53" y="27"/>
                  </a:moveTo>
                  <a:lnTo>
                    <a:pt x="52" y="38"/>
                  </a:lnTo>
                  <a:lnTo>
                    <a:pt x="37" y="52"/>
                  </a:lnTo>
                  <a:lnTo>
                    <a:pt x="26" y="53"/>
                  </a:lnTo>
                  <a:lnTo>
                    <a:pt x="16" y="52"/>
                  </a:lnTo>
                  <a:lnTo>
                    <a:pt x="1" y="38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37" y="2"/>
                  </a:lnTo>
                  <a:lnTo>
                    <a:pt x="52" y="16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>
              <a:off x="5441" y="3196"/>
              <a:ext cx="72" cy="24"/>
            </a:xfrm>
            <a:custGeom>
              <a:avLst/>
              <a:gdLst>
                <a:gd name="T0" fmla="*/ 9 w 290"/>
                <a:gd name="T1" fmla="*/ 88 h 97"/>
                <a:gd name="T2" fmla="*/ 17 w 290"/>
                <a:gd name="T3" fmla="*/ 90 h 97"/>
                <a:gd name="T4" fmla="*/ 35 w 290"/>
                <a:gd name="T5" fmla="*/ 90 h 97"/>
                <a:gd name="T6" fmla="*/ 69 w 290"/>
                <a:gd name="T7" fmla="*/ 82 h 97"/>
                <a:gd name="T8" fmla="*/ 130 w 290"/>
                <a:gd name="T9" fmla="*/ 70 h 97"/>
                <a:gd name="T10" fmla="*/ 193 w 290"/>
                <a:gd name="T11" fmla="*/ 73 h 97"/>
                <a:gd name="T12" fmla="*/ 243 w 290"/>
                <a:gd name="T13" fmla="*/ 85 h 97"/>
                <a:gd name="T14" fmla="*/ 271 w 290"/>
                <a:gd name="T15" fmla="*/ 96 h 97"/>
                <a:gd name="T16" fmla="*/ 277 w 290"/>
                <a:gd name="T17" fmla="*/ 97 h 97"/>
                <a:gd name="T18" fmla="*/ 285 w 290"/>
                <a:gd name="T19" fmla="*/ 90 h 97"/>
                <a:gd name="T20" fmla="*/ 290 w 290"/>
                <a:gd name="T21" fmla="*/ 79 h 97"/>
                <a:gd name="T22" fmla="*/ 287 w 290"/>
                <a:gd name="T23" fmla="*/ 61 h 97"/>
                <a:gd name="T24" fmla="*/ 278 w 290"/>
                <a:gd name="T25" fmla="*/ 42 h 97"/>
                <a:gd name="T26" fmla="*/ 258 w 290"/>
                <a:gd name="T27" fmla="*/ 24 h 97"/>
                <a:gd name="T28" fmla="*/ 226 w 290"/>
                <a:gd name="T29" fmla="*/ 10 h 97"/>
                <a:gd name="T30" fmla="*/ 181 w 290"/>
                <a:gd name="T31" fmla="*/ 0 h 97"/>
                <a:gd name="T32" fmla="*/ 151 w 290"/>
                <a:gd name="T33" fmla="*/ 0 h 97"/>
                <a:gd name="T34" fmla="*/ 125 w 290"/>
                <a:gd name="T35" fmla="*/ 0 h 97"/>
                <a:gd name="T36" fmla="*/ 82 w 290"/>
                <a:gd name="T37" fmla="*/ 6 h 97"/>
                <a:gd name="T38" fmla="*/ 50 w 290"/>
                <a:gd name="T39" fmla="*/ 18 h 97"/>
                <a:gd name="T40" fmla="*/ 25 w 290"/>
                <a:gd name="T41" fmla="*/ 32 h 97"/>
                <a:gd name="T42" fmla="*/ 10 w 290"/>
                <a:gd name="T43" fmla="*/ 48 h 97"/>
                <a:gd name="T44" fmla="*/ 2 w 290"/>
                <a:gd name="T45" fmla="*/ 63 h 97"/>
                <a:gd name="T46" fmla="*/ 0 w 290"/>
                <a:gd name="T47" fmla="*/ 76 h 97"/>
                <a:gd name="T48" fmla="*/ 5 w 290"/>
                <a:gd name="T49" fmla="*/ 86 h 97"/>
                <a:gd name="T50" fmla="*/ 9 w 290"/>
                <a:gd name="T51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0" h="97">
                  <a:moveTo>
                    <a:pt x="9" y="88"/>
                  </a:moveTo>
                  <a:lnTo>
                    <a:pt x="17" y="90"/>
                  </a:lnTo>
                  <a:lnTo>
                    <a:pt x="35" y="90"/>
                  </a:lnTo>
                  <a:lnTo>
                    <a:pt x="69" y="82"/>
                  </a:lnTo>
                  <a:lnTo>
                    <a:pt x="130" y="70"/>
                  </a:lnTo>
                  <a:lnTo>
                    <a:pt x="193" y="73"/>
                  </a:lnTo>
                  <a:lnTo>
                    <a:pt x="243" y="85"/>
                  </a:lnTo>
                  <a:lnTo>
                    <a:pt x="271" y="96"/>
                  </a:lnTo>
                  <a:lnTo>
                    <a:pt x="277" y="97"/>
                  </a:lnTo>
                  <a:lnTo>
                    <a:pt x="285" y="90"/>
                  </a:lnTo>
                  <a:lnTo>
                    <a:pt x="290" y="79"/>
                  </a:lnTo>
                  <a:lnTo>
                    <a:pt x="287" y="61"/>
                  </a:lnTo>
                  <a:lnTo>
                    <a:pt x="278" y="42"/>
                  </a:lnTo>
                  <a:lnTo>
                    <a:pt x="258" y="24"/>
                  </a:lnTo>
                  <a:lnTo>
                    <a:pt x="226" y="10"/>
                  </a:lnTo>
                  <a:lnTo>
                    <a:pt x="181" y="0"/>
                  </a:lnTo>
                  <a:lnTo>
                    <a:pt x="151" y="0"/>
                  </a:lnTo>
                  <a:lnTo>
                    <a:pt x="125" y="0"/>
                  </a:lnTo>
                  <a:lnTo>
                    <a:pt x="82" y="6"/>
                  </a:lnTo>
                  <a:lnTo>
                    <a:pt x="50" y="18"/>
                  </a:lnTo>
                  <a:lnTo>
                    <a:pt x="25" y="32"/>
                  </a:lnTo>
                  <a:lnTo>
                    <a:pt x="10" y="48"/>
                  </a:lnTo>
                  <a:lnTo>
                    <a:pt x="2" y="63"/>
                  </a:lnTo>
                  <a:lnTo>
                    <a:pt x="0" y="76"/>
                  </a:lnTo>
                  <a:lnTo>
                    <a:pt x="5" y="86"/>
                  </a:lnTo>
                  <a:lnTo>
                    <a:pt x="9" y="88"/>
                  </a:lnTo>
                  <a:close/>
                </a:path>
              </a:pathLst>
            </a:custGeom>
            <a:solidFill>
              <a:srgbClr val="684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5658" y="3246"/>
              <a:ext cx="44" cy="49"/>
            </a:xfrm>
            <a:custGeom>
              <a:avLst/>
              <a:gdLst>
                <a:gd name="T0" fmla="*/ 176 w 176"/>
                <a:gd name="T1" fmla="*/ 98 h 195"/>
                <a:gd name="T2" fmla="*/ 175 w 176"/>
                <a:gd name="T3" fmla="*/ 117 h 195"/>
                <a:gd name="T4" fmla="*/ 162 w 176"/>
                <a:gd name="T5" fmla="*/ 152 h 195"/>
                <a:gd name="T6" fmla="*/ 138 w 176"/>
                <a:gd name="T7" fmla="*/ 179 h 195"/>
                <a:gd name="T8" fmla="*/ 106 w 176"/>
                <a:gd name="T9" fmla="*/ 193 h 195"/>
                <a:gd name="T10" fmla="*/ 88 w 176"/>
                <a:gd name="T11" fmla="*/ 195 h 195"/>
                <a:gd name="T12" fmla="*/ 70 w 176"/>
                <a:gd name="T13" fmla="*/ 193 h 195"/>
                <a:gd name="T14" fmla="*/ 38 w 176"/>
                <a:gd name="T15" fmla="*/ 179 h 195"/>
                <a:gd name="T16" fmla="*/ 15 w 176"/>
                <a:gd name="T17" fmla="*/ 152 h 195"/>
                <a:gd name="T18" fmla="*/ 1 w 176"/>
                <a:gd name="T19" fmla="*/ 117 h 195"/>
                <a:gd name="T20" fmla="*/ 0 w 176"/>
                <a:gd name="T21" fmla="*/ 98 h 195"/>
                <a:gd name="T22" fmla="*/ 1 w 176"/>
                <a:gd name="T23" fmla="*/ 78 h 195"/>
                <a:gd name="T24" fmla="*/ 15 w 176"/>
                <a:gd name="T25" fmla="*/ 43 h 195"/>
                <a:gd name="T26" fmla="*/ 38 w 176"/>
                <a:gd name="T27" fmla="*/ 16 h 195"/>
                <a:gd name="T28" fmla="*/ 70 w 176"/>
                <a:gd name="T29" fmla="*/ 2 h 195"/>
                <a:gd name="T30" fmla="*/ 88 w 176"/>
                <a:gd name="T31" fmla="*/ 0 h 195"/>
                <a:gd name="T32" fmla="*/ 106 w 176"/>
                <a:gd name="T33" fmla="*/ 2 h 195"/>
                <a:gd name="T34" fmla="*/ 138 w 176"/>
                <a:gd name="T35" fmla="*/ 16 h 195"/>
                <a:gd name="T36" fmla="*/ 162 w 176"/>
                <a:gd name="T37" fmla="*/ 43 h 195"/>
                <a:gd name="T38" fmla="*/ 175 w 176"/>
                <a:gd name="T39" fmla="*/ 78 h 195"/>
                <a:gd name="T40" fmla="*/ 176 w 176"/>
                <a:gd name="T41" fmla="*/ 9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195">
                  <a:moveTo>
                    <a:pt x="176" y="98"/>
                  </a:moveTo>
                  <a:lnTo>
                    <a:pt x="175" y="117"/>
                  </a:lnTo>
                  <a:lnTo>
                    <a:pt x="162" y="152"/>
                  </a:lnTo>
                  <a:lnTo>
                    <a:pt x="138" y="179"/>
                  </a:lnTo>
                  <a:lnTo>
                    <a:pt x="106" y="193"/>
                  </a:lnTo>
                  <a:lnTo>
                    <a:pt x="88" y="195"/>
                  </a:lnTo>
                  <a:lnTo>
                    <a:pt x="70" y="193"/>
                  </a:lnTo>
                  <a:lnTo>
                    <a:pt x="38" y="179"/>
                  </a:lnTo>
                  <a:lnTo>
                    <a:pt x="15" y="152"/>
                  </a:lnTo>
                  <a:lnTo>
                    <a:pt x="1" y="117"/>
                  </a:lnTo>
                  <a:lnTo>
                    <a:pt x="0" y="98"/>
                  </a:lnTo>
                  <a:lnTo>
                    <a:pt x="1" y="78"/>
                  </a:lnTo>
                  <a:lnTo>
                    <a:pt x="15" y="43"/>
                  </a:lnTo>
                  <a:lnTo>
                    <a:pt x="38" y="16"/>
                  </a:lnTo>
                  <a:lnTo>
                    <a:pt x="70" y="2"/>
                  </a:lnTo>
                  <a:lnTo>
                    <a:pt x="88" y="0"/>
                  </a:lnTo>
                  <a:lnTo>
                    <a:pt x="106" y="2"/>
                  </a:lnTo>
                  <a:lnTo>
                    <a:pt x="138" y="16"/>
                  </a:lnTo>
                  <a:lnTo>
                    <a:pt x="162" y="43"/>
                  </a:lnTo>
                  <a:lnTo>
                    <a:pt x="175" y="78"/>
                  </a:lnTo>
                  <a:lnTo>
                    <a:pt x="176" y="98"/>
                  </a:lnTo>
                  <a:close/>
                </a:path>
              </a:pathLst>
            </a:custGeom>
            <a:solidFill>
              <a:srgbClr val="3B2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5664" y="3253"/>
              <a:ext cx="13" cy="13"/>
            </a:xfrm>
            <a:custGeom>
              <a:avLst/>
              <a:gdLst>
                <a:gd name="T0" fmla="*/ 53 w 53"/>
                <a:gd name="T1" fmla="*/ 27 h 53"/>
                <a:gd name="T2" fmla="*/ 52 w 53"/>
                <a:gd name="T3" fmla="*/ 38 h 53"/>
                <a:gd name="T4" fmla="*/ 37 w 53"/>
                <a:gd name="T5" fmla="*/ 52 h 53"/>
                <a:gd name="T6" fmla="*/ 26 w 53"/>
                <a:gd name="T7" fmla="*/ 53 h 53"/>
                <a:gd name="T8" fmla="*/ 15 w 53"/>
                <a:gd name="T9" fmla="*/ 52 h 53"/>
                <a:gd name="T10" fmla="*/ 1 w 53"/>
                <a:gd name="T11" fmla="*/ 38 h 53"/>
                <a:gd name="T12" fmla="*/ 0 w 53"/>
                <a:gd name="T13" fmla="*/ 27 h 53"/>
                <a:gd name="T14" fmla="*/ 1 w 53"/>
                <a:gd name="T15" fmla="*/ 16 h 53"/>
                <a:gd name="T16" fmla="*/ 15 w 53"/>
                <a:gd name="T17" fmla="*/ 2 h 53"/>
                <a:gd name="T18" fmla="*/ 26 w 53"/>
                <a:gd name="T19" fmla="*/ 0 h 53"/>
                <a:gd name="T20" fmla="*/ 37 w 53"/>
                <a:gd name="T21" fmla="*/ 2 h 53"/>
                <a:gd name="T22" fmla="*/ 52 w 53"/>
                <a:gd name="T23" fmla="*/ 16 h 53"/>
                <a:gd name="T24" fmla="*/ 53 w 53"/>
                <a:gd name="T2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3">
                  <a:moveTo>
                    <a:pt x="53" y="27"/>
                  </a:moveTo>
                  <a:lnTo>
                    <a:pt x="52" y="38"/>
                  </a:lnTo>
                  <a:lnTo>
                    <a:pt x="37" y="52"/>
                  </a:lnTo>
                  <a:lnTo>
                    <a:pt x="26" y="53"/>
                  </a:lnTo>
                  <a:lnTo>
                    <a:pt x="15" y="52"/>
                  </a:lnTo>
                  <a:lnTo>
                    <a:pt x="1" y="38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15" y="2"/>
                  </a:lnTo>
                  <a:lnTo>
                    <a:pt x="26" y="0"/>
                  </a:lnTo>
                  <a:lnTo>
                    <a:pt x="37" y="2"/>
                  </a:lnTo>
                  <a:lnTo>
                    <a:pt x="52" y="16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72"/>
            <p:cNvSpPr>
              <a:spLocks/>
            </p:cNvSpPr>
            <p:nvPr/>
          </p:nvSpPr>
          <p:spPr bwMode="auto">
            <a:xfrm>
              <a:off x="5642" y="3196"/>
              <a:ext cx="73" cy="24"/>
            </a:xfrm>
            <a:custGeom>
              <a:avLst/>
              <a:gdLst>
                <a:gd name="T0" fmla="*/ 282 w 290"/>
                <a:gd name="T1" fmla="*/ 88 h 97"/>
                <a:gd name="T2" fmla="*/ 273 w 290"/>
                <a:gd name="T3" fmla="*/ 90 h 97"/>
                <a:gd name="T4" fmla="*/ 255 w 290"/>
                <a:gd name="T5" fmla="*/ 90 h 97"/>
                <a:gd name="T6" fmla="*/ 222 w 290"/>
                <a:gd name="T7" fmla="*/ 82 h 97"/>
                <a:gd name="T8" fmla="*/ 159 w 290"/>
                <a:gd name="T9" fmla="*/ 70 h 97"/>
                <a:gd name="T10" fmla="*/ 97 w 290"/>
                <a:gd name="T11" fmla="*/ 73 h 97"/>
                <a:gd name="T12" fmla="*/ 47 w 290"/>
                <a:gd name="T13" fmla="*/ 85 h 97"/>
                <a:gd name="T14" fmla="*/ 19 w 290"/>
                <a:gd name="T15" fmla="*/ 96 h 97"/>
                <a:gd name="T16" fmla="*/ 13 w 290"/>
                <a:gd name="T17" fmla="*/ 97 h 97"/>
                <a:gd name="T18" fmla="*/ 6 w 290"/>
                <a:gd name="T19" fmla="*/ 90 h 97"/>
                <a:gd name="T20" fmla="*/ 0 w 290"/>
                <a:gd name="T21" fmla="*/ 79 h 97"/>
                <a:gd name="T22" fmla="*/ 3 w 290"/>
                <a:gd name="T23" fmla="*/ 61 h 97"/>
                <a:gd name="T24" fmla="*/ 12 w 290"/>
                <a:gd name="T25" fmla="*/ 42 h 97"/>
                <a:gd name="T26" fmla="*/ 32 w 290"/>
                <a:gd name="T27" fmla="*/ 24 h 97"/>
                <a:gd name="T28" fmla="*/ 64 w 290"/>
                <a:gd name="T29" fmla="*/ 10 h 97"/>
                <a:gd name="T30" fmla="*/ 110 w 290"/>
                <a:gd name="T31" fmla="*/ 0 h 97"/>
                <a:gd name="T32" fmla="*/ 139 w 290"/>
                <a:gd name="T33" fmla="*/ 0 h 97"/>
                <a:gd name="T34" fmla="*/ 165 w 290"/>
                <a:gd name="T35" fmla="*/ 0 h 97"/>
                <a:gd name="T36" fmla="*/ 208 w 290"/>
                <a:gd name="T37" fmla="*/ 6 h 97"/>
                <a:gd name="T38" fmla="*/ 241 w 290"/>
                <a:gd name="T39" fmla="*/ 18 h 97"/>
                <a:gd name="T40" fmla="*/ 265 w 290"/>
                <a:gd name="T41" fmla="*/ 32 h 97"/>
                <a:gd name="T42" fmla="*/ 281 w 290"/>
                <a:gd name="T43" fmla="*/ 48 h 97"/>
                <a:gd name="T44" fmla="*/ 288 w 290"/>
                <a:gd name="T45" fmla="*/ 63 h 97"/>
                <a:gd name="T46" fmla="*/ 290 w 290"/>
                <a:gd name="T47" fmla="*/ 76 h 97"/>
                <a:gd name="T48" fmla="*/ 286 w 290"/>
                <a:gd name="T49" fmla="*/ 86 h 97"/>
                <a:gd name="T50" fmla="*/ 282 w 290"/>
                <a:gd name="T51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0" h="97">
                  <a:moveTo>
                    <a:pt x="282" y="88"/>
                  </a:moveTo>
                  <a:lnTo>
                    <a:pt x="273" y="90"/>
                  </a:lnTo>
                  <a:lnTo>
                    <a:pt x="255" y="90"/>
                  </a:lnTo>
                  <a:lnTo>
                    <a:pt x="222" y="82"/>
                  </a:lnTo>
                  <a:lnTo>
                    <a:pt x="159" y="70"/>
                  </a:lnTo>
                  <a:lnTo>
                    <a:pt x="97" y="73"/>
                  </a:lnTo>
                  <a:lnTo>
                    <a:pt x="47" y="85"/>
                  </a:lnTo>
                  <a:lnTo>
                    <a:pt x="19" y="96"/>
                  </a:lnTo>
                  <a:lnTo>
                    <a:pt x="13" y="97"/>
                  </a:lnTo>
                  <a:lnTo>
                    <a:pt x="6" y="90"/>
                  </a:lnTo>
                  <a:lnTo>
                    <a:pt x="0" y="79"/>
                  </a:lnTo>
                  <a:lnTo>
                    <a:pt x="3" y="61"/>
                  </a:lnTo>
                  <a:lnTo>
                    <a:pt x="12" y="42"/>
                  </a:lnTo>
                  <a:lnTo>
                    <a:pt x="32" y="24"/>
                  </a:lnTo>
                  <a:lnTo>
                    <a:pt x="64" y="10"/>
                  </a:lnTo>
                  <a:lnTo>
                    <a:pt x="110" y="0"/>
                  </a:lnTo>
                  <a:lnTo>
                    <a:pt x="139" y="0"/>
                  </a:lnTo>
                  <a:lnTo>
                    <a:pt x="165" y="0"/>
                  </a:lnTo>
                  <a:lnTo>
                    <a:pt x="208" y="6"/>
                  </a:lnTo>
                  <a:lnTo>
                    <a:pt x="241" y="18"/>
                  </a:lnTo>
                  <a:lnTo>
                    <a:pt x="265" y="32"/>
                  </a:lnTo>
                  <a:lnTo>
                    <a:pt x="281" y="48"/>
                  </a:lnTo>
                  <a:lnTo>
                    <a:pt x="288" y="63"/>
                  </a:lnTo>
                  <a:lnTo>
                    <a:pt x="290" y="76"/>
                  </a:lnTo>
                  <a:lnTo>
                    <a:pt x="286" y="86"/>
                  </a:lnTo>
                  <a:lnTo>
                    <a:pt x="282" y="88"/>
                  </a:lnTo>
                  <a:close/>
                </a:path>
              </a:pathLst>
            </a:custGeom>
            <a:solidFill>
              <a:srgbClr val="684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5542" y="3345"/>
              <a:ext cx="71" cy="25"/>
            </a:xfrm>
            <a:custGeom>
              <a:avLst/>
              <a:gdLst>
                <a:gd name="T0" fmla="*/ 140 w 280"/>
                <a:gd name="T1" fmla="*/ 43 h 100"/>
                <a:gd name="T2" fmla="*/ 108 w 280"/>
                <a:gd name="T3" fmla="*/ 41 h 100"/>
                <a:gd name="T4" fmla="*/ 57 w 280"/>
                <a:gd name="T5" fmla="*/ 24 h 100"/>
                <a:gd name="T6" fmla="*/ 20 w 280"/>
                <a:gd name="T7" fmla="*/ 6 h 100"/>
                <a:gd name="T8" fmla="*/ 5 w 280"/>
                <a:gd name="T9" fmla="*/ 0 h 100"/>
                <a:gd name="T10" fmla="*/ 1 w 280"/>
                <a:gd name="T11" fmla="*/ 3 h 100"/>
                <a:gd name="T12" fmla="*/ 0 w 280"/>
                <a:gd name="T13" fmla="*/ 9 h 100"/>
                <a:gd name="T14" fmla="*/ 1 w 280"/>
                <a:gd name="T15" fmla="*/ 22 h 100"/>
                <a:gd name="T16" fmla="*/ 14 w 280"/>
                <a:gd name="T17" fmla="*/ 52 h 100"/>
                <a:gd name="T18" fmla="*/ 35 w 280"/>
                <a:gd name="T19" fmla="*/ 73 h 100"/>
                <a:gd name="T20" fmla="*/ 57 w 280"/>
                <a:gd name="T21" fmla="*/ 86 h 100"/>
                <a:gd name="T22" fmla="*/ 85 w 280"/>
                <a:gd name="T23" fmla="*/ 95 h 100"/>
                <a:gd name="T24" fmla="*/ 119 w 280"/>
                <a:gd name="T25" fmla="*/ 100 h 100"/>
                <a:gd name="T26" fmla="*/ 140 w 280"/>
                <a:gd name="T27" fmla="*/ 100 h 100"/>
                <a:gd name="T28" fmla="*/ 161 w 280"/>
                <a:gd name="T29" fmla="*/ 100 h 100"/>
                <a:gd name="T30" fmla="*/ 196 w 280"/>
                <a:gd name="T31" fmla="*/ 95 h 100"/>
                <a:gd name="T32" fmla="*/ 223 w 280"/>
                <a:gd name="T33" fmla="*/ 86 h 100"/>
                <a:gd name="T34" fmla="*/ 245 w 280"/>
                <a:gd name="T35" fmla="*/ 73 h 100"/>
                <a:gd name="T36" fmla="*/ 267 w 280"/>
                <a:gd name="T37" fmla="*/ 52 h 100"/>
                <a:gd name="T38" fmla="*/ 279 w 280"/>
                <a:gd name="T39" fmla="*/ 22 h 100"/>
                <a:gd name="T40" fmla="*/ 280 w 280"/>
                <a:gd name="T41" fmla="*/ 9 h 100"/>
                <a:gd name="T42" fmla="*/ 280 w 280"/>
                <a:gd name="T43" fmla="*/ 3 h 100"/>
                <a:gd name="T44" fmla="*/ 275 w 280"/>
                <a:gd name="T45" fmla="*/ 0 h 100"/>
                <a:gd name="T46" fmla="*/ 260 w 280"/>
                <a:gd name="T47" fmla="*/ 6 h 100"/>
                <a:gd name="T48" fmla="*/ 223 w 280"/>
                <a:gd name="T49" fmla="*/ 24 h 100"/>
                <a:gd name="T50" fmla="*/ 172 w 280"/>
                <a:gd name="T51" fmla="*/ 41 h 100"/>
                <a:gd name="T52" fmla="*/ 140 w 280"/>
                <a:gd name="T53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0" h="100">
                  <a:moveTo>
                    <a:pt x="140" y="43"/>
                  </a:moveTo>
                  <a:lnTo>
                    <a:pt x="108" y="41"/>
                  </a:lnTo>
                  <a:lnTo>
                    <a:pt x="57" y="24"/>
                  </a:lnTo>
                  <a:lnTo>
                    <a:pt x="20" y="6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9"/>
                  </a:lnTo>
                  <a:lnTo>
                    <a:pt x="1" y="22"/>
                  </a:lnTo>
                  <a:lnTo>
                    <a:pt x="14" y="52"/>
                  </a:lnTo>
                  <a:lnTo>
                    <a:pt x="35" y="73"/>
                  </a:lnTo>
                  <a:lnTo>
                    <a:pt x="57" y="86"/>
                  </a:lnTo>
                  <a:lnTo>
                    <a:pt x="85" y="95"/>
                  </a:lnTo>
                  <a:lnTo>
                    <a:pt x="119" y="100"/>
                  </a:lnTo>
                  <a:lnTo>
                    <a:pt x="140" y="100"/>
                  </a:lnTo>
                  <a:lnTo>
                    <a:pt x="161" y="100"/>
                  </a:lnTo>
                  <a:lnTo>
                    <a:pt x="196" y="95"/>
                  </a:lnTo>
                  <a:lnTo>
                    <a:pt x="223" y="86"/>
                  </a:lnTo>
                  <a:lnTo>
                    <a:pt x="245" y="73"/>
                  </a:lnTo>
                  <a:lnTo>
                    <a:pt x="267" y="52"/>
                  </a:lnTo>
                  <a:lnTo>
                    <a:pt x="279" y="22"/>
                  </a:lnTo>
                  <a:lnTo>
                    <a:pt x="280" y="9"/>
                  </a:lnTo>
                  <a:lnTo>
                    <a:pt x="280" y="3"/>
                  </a:lnTo>
                  <a:lnTo>
                    <a:pt x="275" y="0"/>
                  </a:lnTo>
                  <a:lnTo>
                    <a:pt x="260" y="6"/>
                  </a:lnTo>
                  <a:lnTo>
                    <a:pt x="223" y="24"/>
                  </a:lnTo>
                  <a:lnTo>
                    <a:pt x="172" y="41"/>
                  </a:lnTo>
                  <a:lnTo>
                    <a:pt x="140" y="43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5566" y="3425"/>
              <a:ext cx="24" cy="9"/>
            </a:xfrm>
            <a:custGeom>
              <a:avLst/>
              <a:gdLst>
                <a:gd name="T0" fmla="*/ 48 w 97"/>
                <a:gd name="T1" fmla="*/ 15 h 35"/>
                <a:gd name="T2" fmla="*/ 27 w 97"/>
                <a:gd name="T3" fmla="*/ 12 h 35"/>
                <a:gd name="T4" fmla="*/ 7 w 97"/>
                <a:gd name="T5" fmla="*/ 2 h 35"/>
                <a:gd name="T6" fmla="*/ 0 w 97"/>
                <a:gd name="T7" fmla="*/ 0 h 35"/>
                <a:gd name="T8" fmla="*/ 0 w 97"/>
                <a:gd name="T9" fmla="*/ 3 h 35"/>
                <a:gd name="T10" fmla="*/ 1 w 97"/>
                <a:gd name="T11" fmla="*/ 13 h 35"/>
                <a:gd name="T12" fmla="*/ 15 w 97"/>
                <a:gd name="T13" fmla="*/ 28 h 35"/>
                <a:gd name="T14" fmla="*/ 35 w 97"/>
                <a:gd name="T15" fmla="*/ 34 h 35"/>
                <a:gd name="T16" fmla="*/ 48 w 97"/>
                <a:gd name="T17" fmla="*/ 35 h 35"/>
                <a:gd name="T18" fmla="*/ 62 w 97"/>
                <a:gd name="T19" fmla="*/ 34 h 35"/>
                <a:gd name="T20" fmla="*/ 81 w 97"/>
                <a:gd name="T21" fmla="*/ 28 h 35"/>
                <a:gd name="T22" fmla="*/ 96 w 97"/>
                <a:gd name="T23" fmla="*/ 13 h 35"/>
                <a:gd name="T24" fmla="*/ 97 w 97"/>
                <a:gd name="T25" fmla="*/ 3 h 35"/>
                <a:gd name="T26" fmla="*/ 96 w 97"/>
                <a:gd name="T27" fmla="*/ 0 h 35"/>
                <a:gd name="T28" fmla="*/ 89 w 97"/>
                <a:gd name="T29" fmla="*/ 2 h 35"/>
                <a:gd name="T30" fmla="*/ 69 w 97"/>
                <a:gd name="T31" fmla="*/ 12 h 35"/>
                <a:gd name="T32" fmla="*/ 48 w 97"/>
                <a:gd name="T33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35">
                  <a:moveTo>
                    <a:pt x="48" y="15"/>
                  </a:moveTo>
                  <a:lnTo>
                    <a:pt x="27" y="12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13"/>
                  </a:lnTo>
                  <a:lnTo>
                    <a:pt x="15" y="28"/>
                  </a:lnTo>
                  <a:lnTo>
                    <a:pt x="35" y="34"/>
                  </a:lnTo>
                  <a:lnTo>
                    <a:pt x="48" y="35"/>
                  </a:lnTo>
                  <a:lnTo>
                    <a:pt x="62" y="34"/>
                  </a:lnTo>
                  <a:lnTo>
                    <a:pt x="81" y="28"/>
                  </a:lnTo>
                  <a:lnTo>
                    <a:pt x="96" y="13"/>
                  </a:lnTo>
                  <a:lnTo>
                    <a:pt x="97" y="3"/>
                  </a:lnTo>
                  <a:lnTo>
                    <a:pt x="96" y="0"/>
                  </a:lnTo>
                  <a:lnTo>
                    <a:pt x="89" y="2"/>
                  </a:lnTo>
                  <a:lnTo>
                    <a:pt x="69" y="12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5522" y="3397"/>
              <a:ext cx="111" cy="18"/>
            </a:xfrm>
            <a:custGeom>
              <a:avLst/>
              <a:gdLst>
                <a:gd name="T0" fmla="*/ 222 w 444"/>
                <a:gd name="T1" fmla="*/ 45 h 73"/>
                <a:gd name="T2" fmla="*/ 172 w 444"/>
                <a:gd name="T3" fmla="*/ 43 h 73"/>
                <a:gd name="T4" fmla="*/ 90 w 444"/>
                <a:gd name="T5" fmla="*/ 28 h 73"/>
                <a:gd name="T6" fmla="*/ 32 w 444"/>
                <a:gd name="T7" fmla="*/ 10 h 73"/>
                <a:gd name="T8" fmla="*/ 3 w 444"/>
                <a:gd name="T9" fmla="*/ 0 h 73"/>
                <a:gd name="T10" fmla="*/ 0 w 444"/>
                <a:gd name="T11" fmla="*/ 3 h 73"/>
                <a:gd name="T12" fmla="*/ 1 w 444"/>
                <a:gd name="T13" fmla="*/ 10 h 73"/>
                <a:gd name="T14" fmla="*/ 22 w 444"/>
                <a:gd name="T15" fmla="*/ 31 h 73"/>
                <a:gd name="T16" fmla="*/ 70 w 444"/>
                <a:gd name="T17" fmla="*/ 55 h 73"/>
                <a:gd name="T18" fmla="*/ 133 w 444"/>
                <a:gd name="T19" fmla="*/ 69 h 73"/>
                <a:gd name="T20" fmla="*/ 189 w 444"/>
                <a:gd name="T21" fmla="*/ 73 h 73"/>
                <a:gd name="T22" fmla="*/ 222 w 444"/>
                <a:gd name="T23" fmla="*/ 73 h 73"/>
                <a:gd name="T24" fmla="*/ 255 w 444"/>
                <a:gd name="T25" fmla="*/ 73 h 73"/>
                <a:gd name="T26" fmla="*/ 311 w 444"/>
                <a:gd name="T27" fmla="*/ 69 h 73"/>
                <a:gd name="T28" fmla="*/ 374 w 444"/>
                <a:gd name="T29" fmla="*/ 55 h 73"/>
                <a:gd name="T30" fmla="*/ 423 w 444"/>
                <a:gd name="T31" fmla="*/ 31 h 73"/>
                <a:gd name="T32" fmla="*/ 443 w 444"/>
                <a:gd name="T33" fmla="*/ 10 h 73"/>
                <a:gd name="T34" fmla="*/ 444 w 444"/>
                <a:gd name="T35" fmla="*/ 3 h 73"/>
                <a:gd name="T36" fmla="*/ 442 w 444"/>
                <a:gd name="T37" fmla="*/ 0 h 73"/>
                <a:gd name="T38" fmla="*/ 412 w 444"/>
                <a:gd name="T39" fmla="*/ 10 h 73"/>
                <a:gd name="T40" fmla="*/ 355 w 444"/>
                <a:gd name="T41" fmla="*/ 28 h 73"/>
                <a:gd name="T42" fmla="*/ 272 w 444"/>
                <a:gd name="T43" fmla="*/ 43 h 73"/>
                <a:gd name="T44" fmla="*/ 222 w 444"/>
                <a:gd name="T45" fmla="*/ 4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4" h="73">
                  <a:moveTo>
                    <a:pt x="222" y="45"/>
                  </a:moveTo>
                  <a:lnTo>
                    <a:pt x="172" y="43"/>
                  </a:lnTo>
                  <a:lnTo>
                    <a:pt x="90" y="28"/>
                  </a:lnTo>
                  <a:lnTo>
                    <a:pt x="32" y="10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10"/>
                  </a:lnTo>
                  <a:lnTo>
                    <a:pt x="22" y="31"/>
                  </a:lnTo>
                  <a:lnTo>
                    <a:pt x="70" y="55"/>
                  </a:lnTo>
                  <a:lnTo>
                    <a:pt x="133" y="69"/>
                  </a:lnTo>
                  <a:lnTo>
                    <a:pt x="189" y="73"/>
                  </a:lnTo>
                  <a:lnTo>
                    <a:pt x="222" y="73"/>
                  </a:lnTo>
                  <a:lnTo>
                    <a:pt x="255" y="73"/>
                  </a:lnTo>
                  <a:lnTo>
                    <a:pt x="311" y="69"/>
                  </a:lnTo>
                  <a:lnTo>
                    <a:pt x="374" y="55"/>
                  </a:lnTo>
                  <a:lnTo>
                    <a:pt x="423" y="31"/>
                  </a:lnTo>
                  <a:lnTo>
                    <a:pt x="443" y="10"/>
                  </a:lnTo>
                  <a:lnTo>
                    <a:pt x="444" y="3"/>
                  </a:lnTo>
                  <a:lnTo>
                    <a:pt x="442" y="0"/>
                  </a:lnTo>
                  <a:lnTo>
                    <a:pt x="412" y="10"/>
                  </a:lnTo>
                  <a:lnTo>
                    <a:pt x="355" y="28"/>
                  </a:lnTo>
                  <a:lnTo>
                    <a:pt x="272" y="43"/>
                  </a:lnTo>
                  <a:lnTo>
                    <a:pt x="222" y="45"/>
                  </a:lnTo>
                  <a:close/>
                </a:path>
              </a:pathLst>
            </a:custGeom>
            <a:solidFill>
              <a:srgbClr val="F79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5420" y="3318"/>
              <a:ext cx="60" cy="60"/>
            </a:xfrm>
            <a:custGeom>
              <a:avLst/>
              <a:gdLst>
                <a:gd name="T0" fmla="*/ 239 w 239"/>
                <a:gd name="T1" fmla="*/ 121 h 240"/>
                <a:gd name="T2" fmla="*/ 238 w 239"/>
                <a:gd name="T3" fmla="*/ 145 h 240"/>
                <a:gd name="T4" fmla="*/ 220 w 239"/>
                <a:gd name="T5" fmla="*/ 188 h 240"/>
                <a:gd name="T6" fmla="*/ 187 w 239"/>
                <a:gd name="T7" fmla="*/ 221 h 240"/>
                <a:gd name="T8" fmla="*/ 144 w 239"/>
                <a:gd name="T9" fmla="*/ 239 h 240"/>
                <a:gd name="T10" fmla="*/ 119 w 239"/>
                <a:gd name="T11" fmla="*/ 240 h 240"/>
                <a:gd name="T12" fmla="*/ 95 w 239"/>
                <a:gd name="T13" fmla="*/ 239 h 240"/>
                <a:gd name="T14" fmla="*/ 52 w 239"/>
                <a:gd name="T15" fmla="*/ 221 h 240"/>
                <a:gd name="T16" fmla="*/ 19 w 239"/>
                <a:gd name="T17" fmla="*/ 188 h 240"/>
                <a:gd name="T18" fmla="*/ 1 w 239"/>
                <a:gd name="T19" fmla="*/ 145 h 240"/>
                <a:gd name="T20" fmla="*/ 0 w 239"/>
                <a:gd name="T21" fmla="*/ 121 h 240"/>
                <a:gd name="T22" fmla="*/ 1 w 239"/>
                <a:gd name="T23" fmla="*/ 96 h 240"/>
                <a:gd name="T24" fmla="*/ 19 w 239"/>
                <a:gd name="T25" fmla="*/ 53 h 240"/>
                <a:gd name="T26" fmla="*/ 52 w 239"/>
                <a:gd name="T27" fmla="*/ 20 h 240"/>
                <a:gd name="T28" fmla="*/ 95 w 239"/>
                <a:gd name="T29" fmla="*/ 3 h 240"/>
                <a:gd name="T30" fmla="*/ 119 w 239"/>
                <a:gd name="T31" fmla="*/ 0 h 240"/>
                <a:gd name="T32" fmla="*/ 144 w 239"/>
                <a:gd name="T33" fmla="*/ 3 h 240"/>
                <a:gd name="T34" fmla="*/ 187 w 239"/>
                <a:gd name="T35" fmla="*/ 20 h 240"/>
                <a:gd name="T36" fmla="*/ 220 w 239"/>
                <a:gd name="T37" fmla="*/ 53 h 240"/>
                <a:gd name="T38" fmla="*/ 238 w 239"/>
                <a:gd name="T39" fmla="*/ 96 h 240"/>
                <a:gd name="T40" fmla="*/ 239 w 239"/>
                <a:gd name="T41" fmla="*/ 12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240">
                  <a:moveTo>
                    <a:pt x="239" y="121"/>
                  </a:moveTo>
                  <a:lnTo>
                    <a:pt x="238" y="145"/>
                  </a:lnTo>
                  <a:lnTo>
                    <a:pt x="220" y="188"/>
                  </a:lnTo>
                  <a:lnTo>
                    <a:pt x="187" y="221"/>
                  </a:lnTo>
                  <a:lnTo>
                    <a:pt x="144" y="239"/>
                  </a:lnTo>
                  <a:lnTo>
                    <a:pt x="119" y="240"/>
                  </a:lnTo>
                  <a:lnTo>
                    <a:pt x="95" y="239"/>
                  </a:lnTo>
                  <a:lnTo>
                    <a:pt x="52" y="221"/>
                  </a:lnTo>
                  <a:lnTo>
                    <a:pt x="19" y="188"/>
                  </a:lnTo>
                  <a:lnTo>
                    <a:pt x="1" y="145"/>
                  </a:lnTo>
                  <a:lnTo>
                    <a:pt x="0" y="121"/>
                  </a:lnTo>
                  <a:lnTo>
                    <a:pt x="1" y="96"/>
                  </a:lnTo>
                  <a:lnTo>
                    <a:pt x="19" y="53"/>
                  </a:lnTo>
                  <a:lnTo>
                    <a:pt x="52" y="20"/>
                  </a:lnTo>
                  <a:lnTo>
                    <a:pt x="95" y="3"/>
                  </a:lnTo>
                  <a:lnTo>
                    <a:pt x="119" y="0"/>
                  </a:lnTo>
                  <a:lnTo>
                    <a:pt x="144" y="3"/>
                  </a:lnTo>
                  <a:lnTo>
                    <a:pt x="187" y="20"/>
                  </a:lnTo>
                  <a:lnTo>
                    <a:pt x="220" y="53"/>
                  </a:lnTo>
                  <a:lnTo>
                    <a:pt x="238" y="96"/>
                  </a:lnTo>
                  <a:lnTo>
                    <a:pt x="239" y="121"/>
                  </a:lnTo>
                  <a:close/>
                </a:path>
              </a:pathLst>
            </a:custGeom>
            <a:solidFill>
              <a:srgbClr val="F9A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5679" y="3318"/>
              <a:ext cx="60" cy="60"/>
            </a:xfrm>
            <a:custGeom>
              <a:avLst/>
              <a:gdLst>
                <a:gd name="T0" fmla="*/ 239 w 239"/>
                <a:gd name="T1" fmla="*/ 121 h 240"/>
                <a:gd name="T2" fmla="*/ 238 w 239"/>
                <a:gd name="T3" fmla="*/ 145 h 240"/>
                <a:gd name="T4" fmla="*/ 220 w 239"/>
                <a:gd name="T5" fmla="*/ 188 h 240"/>
                <a:gd name="T6" fmla="*/ 187 w 239"/>
                <a:gd name="T7" fmla="*/ 221 h 240"/>
                <a:gd name="T8" fmla="*/ 144 w 239"/>
                <a:gd name="T9" fmla="*/ 239 h 240"/>
                <a:gd name="T10" fmla="*/ 120 w 239"/>
                <a:gd name="T11" fmla="*/ 240 h 240"/>
                <a:gd name="T12" fmla="*/ 95 w 239"/>
                <a:gd name="T13" fmla="*/ 239 h 240"/>
                <a:gd name="T14" fmla="*/ 52 w 239"/>
                <a:gd name="T15" fmla="*/ 221 h 240"/>
                <a:gd name="T16" fmla="*/ 19 w 239"/>
                <a:gd name="T17" fmla="*/ 188 h 240"/>
                <a:gd name="T18" fmla="*/ 1 w 239"/>
                <a:gd name="T19" fmla="*/ 145 h 240"/>
                <a:gd name="T20" fmla="*/ 0 w 239"/>
                <a:gd name="T21" fmla="*/ 121 h 240"/>
                <a:gd name="T22" fmla="*/ 1 w 239"/>
                <a:gd name="T23" fmla="*/ 96 h 240"/>
                <a:gd name="T24" fmla="*/ 19 w 239"/>
                <a:gd name="T25" fmla="*/ 53 h 240"/>
                <a:gd name="T26" fmla="*/ 52 w 239"/>
                <a:gd name="T27" fmla="*/ 20 h 240"/>
                <a:gd name="T28" fmla="*/ 95 w 239"/>
                <a:gd name="T29" fmla="*/ 3 h 240"/>
                <a:gd name="T30" fmla="*/ 120 w 239"/>
                <a:gd name="T31" fmla="*/ 0 h 240"/>
                <a:gd name="T32" fmla="*/ 144 w 239"/>
                <a:gd name="T33" fmla="*/ 3 h 240"/>
                <a:gd name="T34" fmla="*/ 187 w 239"/>
                <a:gd name="T35" fmla="*/ 20 h 240"/>
                <a:gd name="T36" fmla="*/ 220 w 239"/>
                <a:gd name="T37" fmla="*/ 53 h 240"/>
                <a:gd name="T38" fmla="*/ 238 w 239"/>
                <a:gd name="T39" fmla="*/ 96 h 240"/>
                <a:gd name="T40" fmla="*/ 239 w 239"/>
                <a:gd name="T41" fmla="*/ 12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240">
                  <a:moveTo>
                    <a:pt x="239" y="121"/>
                  </a:moveTo>
                  <a:lnTo>
                    <a:pt x="238" y="145"/>
                  </a:lnTo>
                  <a:lnTo>
                    <a:pt x="220" y="188"/>
                  </a:lnTo>
                  <a:lnTo>
                    <a:pt x="187" y="221"/>
                  </a:lnTo>
                  <a:lnTo>
                    <a:pt x="144" y="239"/>
                  </a:lnTo>
                  <a:lnTo>
                    <a:pt x="120" y="240"/>
                  </a:lnTo>
                  <a:lnTo>
                    <a:pt x="95" y="239"/>
                  </a:lnTo>
                  <a:lnTo>
                    <a:pt x="52" y="221"/>
                  </a:lnTo>
                  <a:lnTo>
                    <a:pt x="19" y="188"/>
                  </a:lnTo>
                  <a:lnTo>
                    <a:pt x="1" y="145"/>
                  </a:lnTo>
                  <a:lnTo>
                    <a:pt x="0" y="121"/>
                  </a:lnTo>
                  <a:lnTo>
                    <a:pt x="1" y="96"/>
                  </a:lnTo>
                  <a:lnTo>
                    <a:pt x="19" y="53"/>
                  </a:lnTo>
                  <a:lnTo>
                    <a:pt x="52" y="20"/>
                  </a:lnTo>
                  <a:lnTo>
                    <a:pt x="95" y="3"/>
                  </a:lnTo>
                  <a:lnTo>
                    <a:pt x="120" y="0"/>
                  </a:lnTo>
                  <a:lnTo>
                    <a:pt x="144" y="3"/>
                  </a:lnTo>
                  <a:lnTo>
                    <a:pt x="187" y="20"/>
                  </a:lnTo>
                  <a:lnTo>
                    <a:pt x="220" y="53"/>
                  </a:lnTo>
                  <a:lnTo>
                    <a:pt x="238" y="96"/>
                  </a:lnTo>
                  <a:lnTo>
                    <a:pt x="239" y="121"/>
                  </a:lnTo>
                  <a:close/>
                </a:path>
              </a:pathLst>
            </a:custGeom>
            <a:solidFill>
              <a:srgbClr val="F9A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5347" y="3515"/>
              <a:ext cx="231" cy="133"/>
            </a:xfrm>
            <a:custGeom>
              <a:avLst/>
              <a:gdLst>
                <a:gd name="T0" fmla="*/ 923 w 923"/>
                <a:gd name="T1" fmla="*/ 0 h 532"/>
                <a:gd name="T2" fmla="*/ 923 w 923"/>
                <a:gd name="T3" fmla="*/ 532 h 532"/>
                <a:gd name="T4" fmla="*/ 0 w 923"/>
                <a:gd name="T5" fmla="*/ 532 h 532"/>
                <a:gd name="T6" fmla="*/ 2 w 923"/>
                <a:gd name="T7" fmla="*/ 511 h 532"/>
                <a:gd name="T8" fmla="*/ 11 w 923"/>
                <a:gd name="T9" fmla="*/ 468 h 532"/>
                <a:gd name="T10" fmla="*/ 32 w 923"/>
                <a:gd name="T11" fmla="*/ 425 h 532"/>
                <a:gd name="T12" fmla="*/ 60 w 923"/>
                <a:gd name="T13" fmla="*/ 380 h 532"/>
                <a:gd name="T14" fmla="*/ 96 w 923"/>
                <a:gd name="T15" fmla="*/ 335 h 532"/>
                <a:gd name="T16" fmla="*/ 140 w 923"/>
                <a:gd name="T17" fmla="*/ 291 h 532"/>
                <a:gd name="T18" fmla="*/ 191 w 923"/>
                <a:gd name="T19" fmla="*/ 247 h 532"/>
                <a:gd name="T20" fmla="*/ 249 w 923"/>
                <a:gd name="T21" fmla="*/ 205 h 532"/>
                <a:gd name="T22" fmla="*/ 313 w 923"/>
                <a:gd name="T23" fmla="*/ 166 h 532"/>
                <a:gd name="T24" fmla="*/ 382 w 923"/>
                <a:gd name="T25" fmla="*/ 128 h 532"/>
                <a:gd name="T26" fmla="*/ 456 w 923"/>
                <a:gd name="T27" fmla="*/ 95 h 532"/>
                <a:gd name="T28" fmla="*/ 534 w 923"/>
                <a:gd name="T29" fmla="*/ 66 h 532"/>
                <a:gd name="T30" fmla="*/ 616 w 923"/>
                <a:gd name="T31" fmla="*/ 41 h 532"/>
                <a:gd name="T32" fmla="*/ 701 w 923"/>
                <a:gd name="T33" fmla="*/ 22 h 532"/>
                <a:gd name="T34" fmla="*/ 788 w 923"/>
                <a:gd name="T35" fmla="*/ 8 h 532"/>
                <a:gd name="T36" fmla="*/ 877 w 923"/>
                <a:gd name="T37" fmla="*/ 0 h 532"/>
                <a:gd name="T38" fmla="*/ 923 w 923"/>
                <a:gd name="T3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3" h="532">
                  <a:moveTo>
                    <a:pt x="923" y="0"/>
                  </a:moveTo>
                  <a:lnTo>
                    <a:pt x="923" y="532"/>
                  </a:lnTo>
                  <a:lnTo>
                    <a:pt x="0" y="532"/>
                  </a:lnTo>
                  <a:lnTo>
                    <a:pt x="2" y="511"/>
                  </a:lnTo>
                  <a:lnTo>
                    <a:pt x="11" y="468"/>
                  </a:lnTo>
                  <a:lnTo>
                    <a:pt x="32" y="425"/>
                  </a:lnTo>
                  <a:lnTo>
                    <a:pt x="60" y="380"/>
                  </a:lnTo>
                  <a:lnTo>
                    <a:pt x="96" y="335"/>
                  </a:lnTo>
                  <a:lnTo>
                    <a:pt x="140" y="291"/>
                  </a:lnTo>
                  <a:lnTo>
                    <a:pt x="191" y="247"/>
                  </a:lnTo>
                  <a:lnTo>
                    <a:pt x="249" y="205"/>
                  </a:lnTo>
                  <a:lnTo>
                    <a:pt x="313" y="166"/>
                  </a:lnTo>
                  <a:lnTo>
                    <a:pt x="382" y="128"/>
                  </a:lnTo>
                  <a:lnTo>
                    <a:pt x="456" y="95"/>
                  </a:lnTo>
                  <a:lnTo>
                    <a:pt x="534" y="66"/>
                  </a:lnTo>
                  <a:lnTo>
                    <a:pt x="616" y="41"/>
                  </a:lnTo>
                  <a:lnTo>
                    <a:pt x="701" y="22"/>
                  </a:lnTo>
                  <a:lnTo>
                    <a:pt x="788" y="8"/>
                  </a:lnTo>
                  <a:lnTo>
                    <a:pt x="877" y="0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rgbClr val="46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578" y="3515"/>
              <a:ext cx="230" cy="133"/>
            </a:xfrm>
            <a:custGeom>
              <a:avLst/>
              <a:gdLst>
                <a:gd name="T0" fmla="*/ 0 w 922"/>
                <a:gd name="T1" fmla="*/ 0 h 532"/>
                <a:gd name="T2" fmla="*/ 0 w 922"/>
                <a:gd name="T3" fmla="*/ 532 h 532"/>
                <a:gd name="T4" fmla="*/ 922 w 922"/>
                <a:gd name="T5" fmla="*/ 532 h 532"/>
                <a:gd name="T6" fmla="*/ 921 w 922"/>
                <a:gd name="T7" fmla="*/ 511 h 532"/>
                <a:gd name="T8" fmla="*/ 912 w 922"/>
                <a:gd name="T9" fmla="*/ 468 h 532"/>
                <a:gd name="T10" fmla="*/ 892 w 922"/>
                <a:gd name="T11" fmla="*/ 425 h 532"/>
                <a:gd name="T12" fmla="*/ 864 w 922"/>
                <a:gd name="T13" fmla="*/ 380 h 532"/>
                <a:gd name="T14" fmla="*/ 828 w 922"/>
                <a:gd name="T15" fmla="*/ 335 h 532"/>
                <a:gd name="T16" fmla="*/ 784 w 922"/>
                <a:gd name="T17" fmla="*/ 291 h 532"/>
                <a:gd name="T18" fmla="*/ 732 w 922"/>
                <a:gd name="T19" fmla="*/ 247 h 532"/>
                <a:gd name="T20" fmla="*/ 674 w 922"/>
                <a:gd name="T21" fmla="*/ 205 h 532"/>
                <a:gd name="T22" fmla="*/ 611 w 922"/>
                <a:gd name="T23" fmla="*/ 166 h 532"/>
                <a:gd name="T24" fmla="*/ 541 w 922"/>
                <a:gd name="T25" fmla="*/ 128 h 532"/>
                <a:gd name="T26" fmla="*/ 468 w 922"/>
                <a:gd name="T27" fmla="*/ 95 h 532"/>
                <a:gd name="T28" fmla="*/ 389 w 922"/>
                <a:gd name="T29" fmla="*/ 66 h 532"/>
                <a:gd name="T30" fmla="*/ 308 w 922"/>
                <a:gd name="T31" fmla="*/ 41 h 532"/>
                <a:gd name="T32" fmla="*/ 222 w 922"/>
                <a:gd name="T33" fmla="*/ 22 h 532"/>
                <a:gd name="T34" fmla="*/ 135 w 922"/>
                <a:gd name="T35" fmla="*/ 8 h 532"/>
                <a:gd name="T36" fmla="*/ 46 w 922"/>
                <a:gd name="T37" fmla="*/ 0 h 532"/>
                <a:gd name="T38" fmla="*/ 0 w 922"/>
                <a:gd name="T3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2" h="532">
                  <a:moveTo>
                    <a:pt x="0" y="0"/>
                  </a:moveTo>
                  <a:lnTo>
                    <a:pt x="0" y="532"/>
                  </a:lnTo>
                  <a:lnTo>
                    <a:pt x="922" y="532"/>
                  </a:lnTo>
                  <a:lnTo>
                    <a:pt x="921" y="511"/>
                  </a:lnTo>
                  <a:lnTo>
                    <a:pt x="912" y="468"/>
                  </a:lnTo>
                  <a:lnTo>
                    <a:pt x="892" y="425"/>
                  </a:lnTo>
                  <a:lnTo>
                    <a:pt x="864" y="380"/>
                  </a:lnTo>
                  <a:lnTo>
                    <a:pt x="828" y="335"/>
                  </a:lnTo>
                  <a:lnTo>
                    <a:pt x="784" y="291"/>
                  </a:lnTo>
                  <a:lnTo>
                    <a:pt x="732" y="247"/>
                  </a:lnTo>
                  <a:lnTo>
                    <a:pt x="674" y="205"/>
                  </a:lnTo>
                  <a:lnTo>
                    <a:pt x="611" y="166"/>
                  </a:lnTo>
                  <a:lnTo>
                    <a:pt x="541" y="128"/>
                  </a:lnTo>
                  <a:lnTo>
                    <a:pt x="468" y="95"/>
                  </a:lnTo>
                  <a:lnTo>
                    <a:pt x="389" y="66"/>
                  </a:lnTo>
                  <a:lnTo>
                    <a:pt x="308" y="41"/>
                  </a:lnTo>
                  <a:lnTo>
                    <a:pt x="222" y="22"/>
                  </a:lnTo>
                  <a:lnTo>
                    <a:pt x="135" y="8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5490" y="3518"/>
              <a:ext cx="88" cy="130"/>
            </a:xfrm>
            <a:custGeom>
              <a:avLst/>
              <a:gdLst>
                <a:gd name="T0" fmla="*/ 173 w 349"/>
                <a:gd name="T1" fmla="*/ 2 h 520"/>
                <a:gd name="T2" fmla="*/ 169 w 349"/>
                <a:gd name="T3" fmla="*/ 2 h 520"/>
                <a:gd name="T4" fmla="*/ 165 w 349"/>
                <a:gd name="T5" fmla="*/ 3 h 520"/>
                <a:gd name="T6" fmla="*/ 123 w 349"/>
                <a:gd name="T7" fmla="*/ 11 h 520"/>
                <a:gd name="T8" fmla="*/ 40 w 349"/>
                <a:gd name="T9" fmla="*/ 29 h 520"/>
                <a:gd name="T10" fmla="*/ 0 w 349"/>
                <a:gd name="T11" fmla="*/ 41 h 520"/>
                <a:gd name="T12" fmla="*/ 349 w 349"/>
                <a:gd name="T13" fmla="*/ 520 h 520"/>
                <a:gd name="T14" fmla="*/ 349 w 349"/>
                <a:gd name="T15" fmla="*/ 254 h 520"/>
                <a:gd name="T16" fmla="*/ 192 w 349"/>
                <a:gd name="T17" fmla="*/ 0 h 520"/>
                <a:gd name="T18" fmla="*/ 183 w 349"/>
                <a:gd name="T19" fmla="*/ 0 h 520"/>
                <a:gd name="T20" fmla="*/ 173 w 349"/>
                <a:gd name="T21" fmla="*/ 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9" h="520">
                  <a:moveTo>
                    <a:pt x="173" y="2"/>
                  </a:moveTo>
                  <a:lnTo>
                    <a:pt x="169" y="2"/>
                  </a:lnTo>
                  <a:lnTo>
                    <a:pt x="165" y="3"/>
                  </a:lnTo>
                  <a:lnTo>
                    <a:pt x="123" y="11"/>
                  </a:lnTo>
                  <a:lnTo>
                    <a:pt x="40" y="29"/>
                  </a:lnTo>
                  <a:lnTo>
                    <a:pt x="0" y="41"/>
                  </a:lnTo>
                  <a:lnTo>
                    <a:pt x="349" y="520"/>
                  </a:lnTo>
                  <a:lnTo>
                    <a:pt x="349" y="25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73" y="2"/>
                  </a:lnTo>
                  <a:close/>
                </a:path>
              </a:pathLst>
            </a:custGeom>
            <a:solidFill>
              <a:srgbClr val="37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1"/>
            <p:cNvSpPr>
              <a:spLocks/>
            </p:cNvSpPr>
            <p:nvPr/>
          </p:nvSpPr>
          <p:spPr bwMode="auto">
            <a:xfrm>
              <a:off x="5578" y="3518"/>
              <a:ext cx="87" cy="130"/>
            </a:xfrm>
            <a:custGeom>
              <a:avLst/>
              <a:gdLst>
                <a:gd name="T0" fmla="*/ 176 w 350"/>
                <a:gd name="T1" fmla="*/ 2 h 520"/>
                <a:gd name="T2" fmla="*/ 180 w 350"/>
                <a:gd name="T3" fmla="*/ 2 h 520"/>
                <a:gd name="T4" fmla="*/ 184 w 350"/>
                <a:gd name="T5" fmla="*/ 3 h 520"/>
                <a:gd name="T6" fmla="*/ 226 w 350"/>
                <a:gd name="T7" fmla="*/ 11 h 520"/>
                <a:gd name="T8" fmla="*/ 309 w 350"/>
                <a:gd name="T9" fmla="*/ 29 h 520"/>
                <a:gd name="T10" fmla="*/ 350 w 350"/>
                <a:gd name="T11" fmla="*/ 41 h 520"/>
                <a:gd name="T12" fmla="*/ 0 w 350"/>
                <a:gd name="T13" fmla="*/ 520 h 520"/>
                <a:gd name="T14" fmla="*/ 0 w 350"/>
                <a:gd name="T15" fmla="*/ 254 h 520"/>
                <a:gd name="T16" fmla="*/ 157 w 350"/>
                <a:gd name="T17" fmla="*/ 0 h 520"/>
                <a:gd name="T18" fmla="*/ 167 w 350"/>
                <a:gd name="T19" fmla="*/ 0 h 520"/>
                <a:gd name="T20" fmla="*/ 176 w 350"/>
                <a:gd name="T21" fmla="*/ 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0" h="520">
                  <a:moveTo>
                    <a:pt x="176" y="2"/>
                  </a:moveTo>
                  <a:lnTo>
                    <a:pt x="180" y="2"/>
                  </a:lnTo>
                  <a:lnTo>
                    <a:pt x="184" y="3"/>
                  </a:lnTo>
                  <a:lnTo>
                    <a:pt x="226" y="11"/>
                  </a:lnTo>
                  <a:lnTo>
                    <a:pt x="309" y="29"/>
                  </a:lnTo>
                  <a:lnTo>
                    <a:pt x="350" y="41"/>
                  </a:lnTo>
                  <a:lnTo>
                    <a:pt x="0" y="520"/>
                  </a:lnTo>
                  <a:lnTo>
                    <a:pt x="0" y="254"/>
                  </a:lnTo>
                  <a:lnTo>
                    <a:pt x="157" y="0"/>
                  </a:lnTo>
                  <a:lnTo>
                    <a:pt x="167" y="0"/>
                  </a:lnTo>
                  <a:lnTo>
                    <a:pt x="176" y="2"/>
                  </a:lnTo>
                  <a:close/>
                </a:path>
              </a:pathLst>
            </a:custGeom>
            <a:solidFill>
              <a:srgbClr val="37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320" y="2917"/>
              <a:ext cx="515" cy="665"/>
            </a:xfrm>
            <a:custGeom>
              <a:avLst/>
              <a:gdLst>
                <a:gd name="T0" fmla="*/ 942 w 2060"/>
                <a:gd name="T1" fmla="*/ 1 h 2658"/>
                <a:gd name="T2" fmla="*/ 643 w 2060"/>
                <a:gd name="T3" fmla="*/ 47 h 2658"/>
                <a:gd name="T4" fmla="*/ 410 w 2060"/>
                <a:gd name="T5" fmla="*/ 147 h 2658"/>
                <a:gd name="T6" fmla="*/ 240 w 2060"/>
                <a:gd name="T7" fmla="*/ 297 h 2658"/>
                <a:gd name="T8" fmla="*/ 121 w 2060"/>
                <a:gd name="T9" fmla="*/ 487 h 2658"/>
                <a:gd name="T10" fmla="*/ 47 w 2060"/>
                <a:gd name="T11" fmla="*/ 715 h 2658"/>
                <a:gd name="T12" fmla="*/ 10 w 2060"/>
                <a:gd name="T13" fmla="*/ 971 h 2658"/>
                <a:gd name="T14" fmla="*/ 0 w 2060"/>
                <a:gd name="T15" fmla="*/ 1321 h 2658"/>
                <a:gd name="T16" fmla="*/ 12 w 2060"/>
                <a:gd name="T17" fmla="*/ 1543 h 2658"/>
                <a:gd name="T18" fmla="*/ 67 w 2060"/>
                <a:gd name="T19" fmla="*/ 1813 h 2658"/>
                <a:gd name="T20" fmla="*/ 161 w 2060"/>
                <a:gd name="T21" fmla="*/ 2046 h 2658"/>
                <a:gd name="T22" fmla="*/ 282 w 2060"/>
                <a:gd name="T23" fmla="*/ 2241 h 2658"/>
                <a:gd name="T24" fmla="*/ 444 w 2060"/>
                <a:gd name="T25" fmla="*/ 2433 h 2658"/>
                <a:gd name="T26" fmla="*/ 700 w 2060"/>
                <a:gd name="T27" fmla="*/ 2645 h 2658"/>
                <a:gd name="T28" fmla="*/ 697 w 2060"/>
                <a:gd name="T29" fmla="*/ 2624 h 2658"/>
                <a:gd name="T30" fmla="*/ 539 w 2060"/>
                <a:gd name="T31" fmla="*/ 2324 h 2658"/>
                <a:gd name="T32" fmla="*/ 443 w 2060"/>
                <a:gd name="T33" fmla="*/ 2070 h 2658"/>
                <a:gd name="T34" fmla="*/ 369 w 2060"/>
                <a:gd name="T35" fmla="*/ 1768 h 2658"/>
                <a:gd name="T36" fmla="*/ 344 w 2060"/>
                <a:gd name="T37" fmla="*/ 1432 h 2658"/>
                <a:gd name="T38" fmla="*/ 364 w 2060"/>
                <a:gd name="T39" fmla="*/ 1211 h 2658"/>
                <a:gd name="T40" fmla="*/ 404 w 2060"/>
                <a:gd name="T41" fmla="*/ 1031 h 2658"/>
                <a:gd name="T42" fmla="*/ 471 w 2060"/>
                <a:gd name="T43" fmla="*/ 851 h 2658"/>
                <a:gd name="T44" fmla="*/ 565 w 2060"/>
                <a:gd name="T45" fmla="*/ 672 h 2658"/>
                <a:gd name="T46" fmla="*/ 579 w 2060"/>
                <a:gd name="T47" fmla="*/ 652 h 2658"/>
                <a:gd name="T48" fmla="*/ 490 w 2060"/>
                <a:gd name="T49" fmla="*/ 902 h 2658"/>
                <a:gd name="T50" fmla="*/ 482 w 2060"/>
                <a:gd name="T51" fmla="*/ 1000 h 2658"/>
                <a:gd name="T52" fmla="*/ 678 w 2060"/>
                <a:gd name="T53" fmla="*/ 965 h 2658"/>
                <a:gd name="T54" fmla="*/ 1030 w 2060"/>
                <a:gd name="T55" fmla="*/ 949 h 2658"/>
                <a:gd name="T56" fmla="*/ 1383 w 2060"/>
                <a:gd name="T57" fmla="*/ 965 h 2658"/>
                <a:gd name="T58" fmla="*/ 1578 w 2060"/>
                <a:gd name="T59" fmla="*/ 1000 h 2658"/>
                <a:gd name="T60" fmla="*/ 1571 w 2060"/>
                <a:gd name="T61" fmla="*/ 902 h 2658"/>
                <a:gd name="T62" fmla="*/ 1482 w 2060"/>
                <a:gd name="T63" fmla="*/ 652 h 2658"/>
                <a:gd name="T64" fmla="*/ 1496 w 2060"/>
                <a:gd name="T65" fmla="*/ 672 h 2658"/>
                <a:gd name="T66" fmla="*/ 1590 w 2060"/>
                <a:gd name="T67" fmla="*/ 851 h 2658"/>
                <a:gd name="T68" fmla="*/ 1656 w 2060"/>
                <a:gd name="T69" fmla="*/ 1031 h 2658"/>
                <a:gd name="T70" fmla="*/ 1697 w 2060"/>
                <a:gd name="T71" fmla="*/ 1211 h 2658"/>
                <a:gd name="T72" fmla="*/ 1717 w 2060"/>
                <a:gd name="T73" fmla="*/ 1432 h 2658"/>
                <a:gd name="T74" fmla="*/ 1691 w 2060"/>
                <a:gd name="T75" fmla="*/ 1768 h 2658"/>
                <a:gd name="T76" fmla="*/ 1617 w 2060"/>
                <a:gd name="T77" fmla="*/ 2070 h 2658"/>
                <a:gd name="T78" fmla="*/ 1520 w 2060"/>
                <a:gd name="T79" fmla="*/ 2324 h 2658"/>
                <a:gd name="T80" fmla="*/ 1364 w 2060"/>
                <a:gd name="T81" fmla="*/ 2624 h 2658"/>
                <a:gd name="T82" fmla="*/ 1360 w 2060"/>
                <a:gd name="T83" fmla="*/ 2645 h 2658"/>
                <a:gd name="T84" fmla="*/ 1617 w 2060"/>
                <a:gd name="T85" fmla="*/ 2433 h 2658"/>
                <a:gd name="T86" fmla="*/ 1778 w 2060"/>
                <a:gd name="T87" fmla="*/ 2241 h 2658"/>
                <a:gd name="T88" fmla="*/ 1899 w 2060"/>
                <a:gd name="T89" fmla="*/ 2046 h 2658"/>
                <a:gd name="T90" fmla="*/ 1993 w 2060"/>
                <a:gd name="T91" fmla="*/ 1813 h 2658"/>
                <a:gd name="T92" fmla="*/ 2048 w 2060"/>
                <a:gd name="T93" fmla="*/ 1543 h 2658"/>
                <a:gd name="T94" fmla="*/ 2060 w 2060"/>
                <a:gd name="T95" fmla="*/ 1321 h 2658"/>
                <a:gd name="T96" fmla="*/ 2051 w 2060"/>
                <a:gd name="T97" fmla="*/ 971 h 2658"/>
                <a:gd name="T98" fmla="*/ 2014 w 2060"/>
                <a:gd name="T99" fmla="*/ 715 h 2658"/>
                <a:gd name="T100" fmla="*/ 1940 w 2060"/>
                <a:gd name="T101" fmla="*/ 487 h 2658"/>
                <a:gd name="T102" fmla="*/ 1821 w 2060"/>
                <a:gd name="T103" fmla="*/ 297 h 2658"/>
                <a:gd name="T104" fmla="*/ 1649 w 2060"/>
                <a:gd name="T105" fmla="*/ 147 h 2658"/>
                <a:gd name="T106" fmla="*/ 1418 w 2060"/>
                <a:gd name="T107" fmla="*/ 47 h 2658"/>
                <a:gd name="T108" fmla="*/ 1118 w 2060"/>
                <a:gd name="T109" fmla="*/ 1 h 2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60" h="2658">
                  <a:moveTo>
                    <a:pt x="1030" y="0"/>
                  </a:moveTo>
                  <a:lnTo>
                    <a:pt x="942" y="1"/>
                  </a:lnTo>
                  <a:lnTo>
                    <a:pt x="783" y="17"/>
                  </a:lnTo>
                  <a:lnTo>
                    <a:pt x="643" y="47"/>
                  </a:lnTo>
                  <a:lnTo>
                    <a:pt x="518" y="90"/>
                  </a:lnTo>
                  <a:lnTo>
                    <a:pt x="410" y="147"/>
                  </a:lnTo>
                  <a:lnTo>
                    <a:pt x="318" y="216"/>
                  </a:lnTo>
                  <a:lnTo>
                    <a:pt x="240" y="297"/>
                  </a:lnTo>
                  <a:lnTo>
                    <a:pt x="174" y="387"/>
                  </a:lnTo>
                  <a:lnTo>
                    <a:pt x="121" y="487"/>
                  </a:lnTo>
                  <a:lnTo>
                    <a:pt x="78" y="597"/>
                  </a:lnTo>
                  <a:lnTo>
                    <a:pt x="47" y="715"/>
                  </a:lnTo>
                  <a:lnTo>
                    <a:pt x="24" y="839"/>
                  </a:lnTo>
                  <a:lnTo>
                    <a:pt x="10" y="971"/>
                  </a:lnTo>
                  <a:lnTo>
                    <a:pt x="1" y="1107"/>
                  </a:lnTo>
                  <a:lnTo>
                    <a:pt x="0" y="1321"/>
                  </a:lnTo>
                  <a:lnTo>
                    <a:pt x="6" y="1470"/>
                  </a:lnTo>
                  <a:lnTo>
                    <a:pt x="12" y="1543"/>
                  </a:lnTo>
                  <a:lnTo>
                    <a:pt x="33" y="1683"/>
                  </a:lnTo>
                  <a:lnTo>
                    <a:pt x="67" y="1813"/>
                  </a:lnTo>
                  <a:lnTo>
                    <a:pt x="110" y="1935"/>
                  </a:lnTo>
                  <a:lnTo>
                    <a:pt x="161" y="2046"/>
                  </a:lnTo>
                  <a:lnTo>
                    <a:pt x="219" y="2148"/>
                  </a:lnTo>
                  <a:lnTo>
                    <a:pt x="282" y="2241"/>
                  </a:lnTo>
                  <a:lnTo>
                    <a:pt x="346" y="2324"/>
                  </a:lnTo>
                  <a:lnTo>
                    <a:pt x="444" y="2433"/>
                  </a:lnTo>
                  <a:lnTo>
                    <a:pt x="564" y="2544"/>
                  </a:lnTo>
                  <a:lnTo>
                    <a:pt x="700" y="2645"/>
                  </a:lnTo>
                  <a:lnTo>
                    <a:pt x="721" y="2658"/>
                  </a:lnTo>
                  <a:lnTo>
                    <a:pt x="697" y="2624"/>
                  </a:lnTo>
                  <a:lnTo>
                    <a:pt x="589" y="2429"/>
                  </a:lnTo>
                  <a:lnTo>
                    <a:pt x="539" y="2324"/>
                  </a:lnTo>
                  <a:lnTo>
                    <a:pt x="490" y="2204"/>
                  </a:lnTo>
                  <a:lnTo>
                    <a:pt x="443" y="2070"/>
                  </a:lnTo>
                  <a:lnTo>
                    <a:pt x="402" y="1924"/>
                  </a:lnTo>
                  <a:lnTo>
                    <a:pt x="369" y="1768"/>
                  </a:lnTo>
                  <a:lnTo>
                    <a:pt x="349" y="1603"/>
                  </a:lnTo>
                  <a:lnTo>
                    <a:pt x="344" y="1432"/>
                  </a:lnTo>
                  <a:lnTo>
                    <a:pt x="352" y="1300"/>
                  </a:lnTo>
                  <a:lnTo>
                    <a:pt x="364" y="1211"/>
                  </a:lnTo>
                  <a:lnTo>
                    <a:pt x="381" y="1121"/>
                  </a:lnTo>
                  <a:lnTo>
                    <a:pt x="404" y="1031"/>
                  </a:lnTo>
                  <a:lnTo>
                    <a:pt x="434" y="942"/>
                  </a:lnTo>
                  <a:lnTo>
                    <a:pt x="471" y="851"/>
                  </a:lnTo>
                  <a:lnTo>
                    <a:pt x="514" y="761"/>
                  </a:lnTo>
                  <a:lnTo>
                    <a:pt x="565" y="672"/>
                  </a:lnTo>
                  <a:lnTo>
                    <a:pt x="593" y="626"/>
                  </a:lnTo>
                  <a:lnTo>
                    <a:pt x="579" y="652"/>
                  </a:lnTo>
                  <a:lnTo>
                    <a:pt x="514" y="806"/>
                  </a:lnTo>
                  <a:lnTo>
                    <a:pt x="490" y="902"/>
                  </a:lnTo>
                  <a:lnTo>
                    <a:pt x="481" y="967"/>
                  </a:lnTo>
                  <a:lnTo>
                    <a:pt x="482" y="1000"/>
                  </a:lnTo>
                  <a:lnTo>
                    <a:pt x="501" y="993"/>
                  </a:lnTo>
                  <a:lnTo>
                    <a:pt x="678" y="965"/>
                  </a:lnTo>
                  <a:lnTo>
                    <a:pt x="888" y="950"/>
                  </a:lnTo>
                  <a:lnTo>
                    <a:pt x="1030" y="949"/>
                  </a:lnTo>
                  <a:lnTo>
                    <a:pt x="1172" y="950"/>
                  </a:lnTo>
                  <a:lnTo>
                    <a:pt x="1383" y="965"/>
                  </a:lnTo>
                  <a:lnTo>
                    <a:pt x="1559" y="993"/>
                  </a:lnTo>
                  <a:lnTo>
                    <a:pt x="1578" y="1000"/>
                  </a:lnTo>
                  <a:lnTo>
                    <a:pt x="1578" y="967"/>
                  </a:lnTo>
                  <a:lnTo>
                    <a:pt x="1571" y="902"/>
                  </a:lnTo>
                  <a:lnTo>
                    <a:pt x="1546" y="806"/>
                  </a:lnTo>
                  <a:lnTo>
                    <a:pt x="1482" y="652"/>
                  </a:lnTo>
                  <a:lnTo>
                    <a:pt x="1467" y="626"/>
                  </a:lnTo>
                  <a:lnTo>
                    <a:pt x="1496" y="672"/>
                  </a:lnTo>
                  <a:lnTo>
                    <a:pt x="1546" y="761"/>
                  </a:lnTo>
                  <a:lnTo>
                    <a:pt x="1590" y="851"/>
                  </a:lnTo>
                  <a:lnTo>
                    <a:pt x="1626" y="942"/>
                  </a:lnTo>
                  <a:lnTo>
                    <a:pt x="1656" y="1031"/>
                  </a:lnTo>
                  <a:lnTo>
                    <a:pt x="1679" y="1121"/>
                  </a:lnTo>
                  <a:lnTo>
                    <a:pt x="1697" y="1211"/>
                  </a:lnTo>
                  <a:lnTo>
                    <a:pt x="1709" y="1300"/>
                  </a:lnTo>
                  <a:lnTo>
                    <a:pt x="1717" y="1432"/>
                  </a:lnTo>
                  <a:lnTo>
                    <a:pt x="1712" y="1603"/>
                  </a:lnTo>
                  <a:lnTo>
                    <a:pt x="1691" y="1768"/>
                  </a:lnTo>
                  <a:lnTo>
                    <a:pt x="1659" y="1924"/>
                  </a:lnTo>
                  <a:lnTo>
                    <a:pt x="1617" y="2070"/>
                  </a:lnTo>
                  <a:lnTo>
                    <a:pt x="1570" y="2204"/>
                  </a:lnTo>
                  <a:lnTo>
                    <a:pt x="1520" y="2324"/>
                  </a:lnTo>
                  <a:lnTo>
                    <a:pt x="1471" y="2429"/>
                  </a:lnTo>
                  <a:lnTo>
                    <a:pt x="1364" y="2624"/>
                  </a:lnTo>
                  <a:lnTo>
                    <a:pt x="1340" y="2658"/>
                  </a:lnTo>
                  <a:lnTo>
                    <a:pt x="1360" y="2645"/>
                  </a:lnTo>
                  <a:lnTo>
                    <a:pt x="1496" y="2544"/>
                  </a:lnTo>
                  <a:lnTo>
                    <a:pt x="1617" y="2433"/>
                  </a:lnTo>
                  <a:lnTo>
                    <a:pt x="1714" y="2324"/>
                  </a:lnTo>
                  <a:lnTo>
                    <a:pt x="1778" y="2241"/>
                  </a:lnTo>
                  <a:lnTo>
                    <a:pt x="1841" y="2148"/>
                  </a:lnTo>
                  <a:lnTo>
                    <a:pt x="1899" y="2046"/>
                  </a:lnTo>
                  <a:lnTo>
                    <a:pt x="1950" y="1935"/>
                  </a:lnTo>
                  <a:lnTo>
                    <a:pt x="1993" y="1813"/>
                  </a:lnTo>
                  <a:lnTo>
                    <a:pt x="2028" y="1683"/>
                  </a:lnTo>
                  <a:lnTo>
                    <a:pt x="2048" y="1543"/>
                  </a:lnTo>
                  <a:lnTo>
                    <a:pt x="2053" y="1470"/>
                  </a:lnTo>
                  <a:lnTo>
                    <a:pt x="2060" y="1321"/>
                  </a:lnTo>
                  <a:lnTo>
                    <a:pt x="2059" y="1107"/>
                  </a:lnTo>
                  <a:lnTo>
                    <a:pt x="2051" y="971"/>
                  </a:lnTo>
                  <a:lnTo>
                    <a:pt x="2036" y="839"/>
                  </a:lnTo>
                  <a:lnTo>
                    <a:pt x="2014" y="715"/>
                  </a:lnTo>
                  <a:lnTo>
                    <a:pt x="1981" y="597"/>
                  </a:lnTo>
                  <a:lnTo>
                    <a:pt x="1940" y="487"/>
                  </a:lnTo>
                  <a:lnTo>
                    <a:pt x="1886" y="387"/>
                  </a:lnTo>
                  <a:lnTo>
                    <a:pt x="1821" y="297"/>
                  </a:lnTo>
                  <a:lnTo>
                    <a:pt x="1742" y="216"/>
                  </a:lnTo>
                  <a:lnTo>
                    <a:pt x="1649" y="147"/>
                  </a:lnTo>
                  <a:lnTo>
                    <a:pt x="1542" y="90"/>
                  </a:lnTo>
                  <a:lnTo>
                    <a:pt x="1418" y="47"/>
                  </a:lnTo>
                  <a:lnTo>
                    <a:pt x="1277" y="17"/>
                  </a:lnTo>
                  <a:lnTo>
                    <a:pt x="1118" y="1"/>
                  </a:lnTo>
                  <a:lnTo>
                    <a:pt x="103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525" y="3511"/>
              <a:ext cx="105" cy="96"/>
            </a:xfrm>
            <a:custGeom>
              <a:avLst/>
              <a:gdLst>
                <a:gd name="T0" fmla="*/ 0 w 421"/>
                <a:gd name="T1" fmla="*/ 36 h 385"/>
                <a:gd name="T2" fmla="*/ 210 w 421"/>
                <a:gd name="T3" fmla="*/ 385 h 385"/>
                <a:gd name="T4" fmla="*/ 421 w 421"/>
                <a:gd name="T5" fmla="*/ 36 h 385"/>
                <a:gd name="T6" fmla="*/ 414 w 421"/>
                <a:gd name="T7" fmla="*/ 33 h 385"/>
                <a:gd name="T8" fmla="*/ 343 w 421"/>
                <a:gd name="T9" fmla="*/ 14 h 385"/>
                <a:gd name="T10" fmla="*/ 256 w 421"/>
                <a:gd name="T11" fmla="*/ 2 h 385"/>
                <a:gd name="T12" fmla="*/ 187 w 421"/>
                <a:gd name="T13" fmla="*/ 0 h 385"/>
                <a:gd name="T14" fmla="*/ 114 w 421"/>
                <a:gd name="T15" fmla="*/ 5 h 385"/>
                <a:gd name="T16" fmla="*/ 37 w 421"/>
                <a:gd name="T17" fmla="*/ 22 h 385"/>
                <a:gd name="T18" fmla="*/ 0 w 421"/>
                <a:gd name="T19" fmla="*/ 3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1" h="385">
                  <a:moveTo>
                    <a:pt x="0" y="36"/>
                  </a:moveTo>
                  <a:lnTo>
                    <a:pt x="210" y="385"/>
                  </a:lnTo>
                  <a:lnTo>
                    <a:pt x="421" y="36"/>
                  </a:lnTo>
                  <a:lnTo>
                    <a:pt x="414" y="33"/>
                  </a:lnTo>
                  <a:lnTo>
                    <a:pt x="343" y="14"/>
                  </a:lnTo>
                  <a:lnTo>
                    <a:pt x="256" y="2"/>
                  </a:lnTo>
                  <a:lnTo>
                    <a:pt x="187" y="0"/>
                  </a:lnTo>
                  <a:lnTo>
                    <a:pt x="114" y="5"/>
                  </a:lnTo>
                  <a:lnTo>
                    <a:pt x="37" y="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92" name="직선 연결선 91"/>
          <p:cNvCxnSpPr/>
          <p:nvPr/>
        </p:nvCxnSpPr>
        <p:spPr>
          <a:xfrm>
            <a:off x="3916304" y="5099370"/>
            <a:ext cx="41040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모서리가 둥근 직사각형 93"/>
          <p:cNvSpPr/>
          <p:nvPr/>
        </p:nvSpPr>
        <p:spPr>
          <a:xfrm>
            <a:off x="7307809" y="5349796"/>
            <a:ext cx="806683" cy="278359"/>
          </a:xfrm>
          <a:prstGeom prst="roundRect">
            <a:avLst>
              <a:gd name="adj" fmla="val 50000"/>
            </a:avLst>
          </a:prstGeom>
          <a:solidFill>
            <a:srgbClr val="46A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prstClr val="white"/>
                </a:solidFill>
              </a:rPr>
              <a:t>고객</a:t>
            </a:r>
            <a:endParaRPr lang="en-US" altLang="ko-KR" sz="1200" b="1" dirty="0">
              <a:solidFill>
                <a:prstClr val="white"/>
              </a:solidFill>
            </a:endParaRPr>
          </a:p>
        </p:txBody>
      </p:sp>
      <p:sp>
        <p:nvSpPr>
          <p:cNvPr id="95" name="모서리가 둥근 직사각형 94"/>
          <p:cNvSpPr/>
          <p:nvPr/>
        </p:nvSpPr>
        <p:spPr>
          <a:xfrm>
            <a:off x="3990971" y="5337931"/>
            <a:ext cx="806683" cy="278359"/>
          </a:xfrm>
          <a:prstGeom prst="roundRect">
            <a:avLst>
              <a:gd name="adj" fmla="val 50000"/>
            </a:avLst>
          </a:prstGeom>
          <a:solidFill>
            <a:srgbClr val="46A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prstClr val="white"/>
                </a:solidFill>
              </a:rPr>
              <a:t>판매자</a:t>
            </a:r>
            <a:endParaRPr lang="en-US" altLang="ko-KR" sz="1200" b="1" dirty="0">
              <a:solidFill>
                <a:prstClr val="white"/>
              </a:solidFill>
            </a:endParaRPr>
          </a:p>
        </p:txBody>
      </p:sp>
      <p:pic>
        <p:nvPicPr>
          <p:cNvPr id="91" name="그림 90">
            <a:extLst>
              <a:ext uri="{FF2B5EF4-FFF2-40B4-BE49-F238E27FC236}">
                <a16:creationId xmlns:a16="http://schemas.microsoft.com/office/drawing/2014/main" id="{984C865E-59F7-4BEB-ABD6-5AA895752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05" y="4361145"/>
            <a:ext cx="1847990" cy="678893"/>
          </a:xfrm>
          <a:prstGeom prst="rect">
            <a:avLst/>
          </a:prstGeom>
        </p:spPr>
      </p:pic>
      <p:pic>
        <p:nvPicPr>
          <p:cNvPr id="3" name="그래픽 2" descr="쇼핑백">
            <a:extLst>
              <a:ext uri="{FF2B5EF4-FFF2-40B4-BE49-F238E27FC236}">
                <a16:creationId xmlns:a16="http://schemas.microsoft.com/office/drawing/2014/main" id="{65CA502A-57D8-4E51-9D01-E12E736FA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595531" y="52440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327580" y="349300"/>
            <a:ext cx="11544301" cy="6192000"/>
          </a:xfrm>
          <a:prstGeom prst="roundRect">
            <a:avLst>
              <a:gd name="adj" fmla="val 3862"/>
            </a:avLst>
          </a:prstGeom>
          <a:noFill/>
          <a:ln w="31750">
            <a:solidFill>
              <a:srgbClr val="46A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13730" y="241300"/>
            <a:ext cx="11772000" cy="6408000"/>
          </a:xfrm>
          <a:prstGeom prst="roundRect">
            <a:avLst>
              <a:gd name="adj" fmla="val 5051"/>
            </a:avLst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869007" y="357946"/>
            <a:ext cx="4461478" cy="80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6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QR</a:t>
            </a:r>
            <a:r>
              <a:rPr lang="ko-KR" altLang="en-US" sz="36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36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스토어 </a:t>
            </a:r>
            <a:r>
              <a:rPr lang="ko-KR" altLang="en-US" sz="36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관리자 수익금</a:t>
            </a:r>
            <a:endParaRPr lang="en-US" altLang="ko-KR" sz="36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CHHARMONY ORGANIC BEAUTY STORE</a:t>
            </a:r>
            <a:endParaRPr lang="ko-KR" altLang="en-US" sz="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92" name="직선 연결선 91"/>
          <p:cNvCxnSpPr/>
          <p:nvPr/>
        </p:nvCxnSpPr>
        <p:spPr>
          <a:xfrm>
            <a:off x="723159" y="1309779"/>
            <a:ext cx="10800000" cy="0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C:\Users\web03\Pictures\BlueStacks\Browser_Screenshot_2020.04.14_20.12.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5" y="1441540"/>
            <a:ext cx="3573474" cy="4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web03\Pictures\BlueStacks\Browser_Screenshot_2020.04.14_19.41.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730" y="1441540"/>
            <a:ext cx="3573474" cy="4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1755755" y="3601951"/>
            <a:ext cx="2072173" cy="1131593"/>
            <a:chOff x="2097452" y="3301007"/>
            <a:chExt cx="2003801" cy="1608762"/>
          </a:xfrm>
        </p:grpSpPr>
        <p:sp>
          <p:nvSpPr>
            <p:cNvPr id="20" name="모서리가 둥근 직사각형 19"/>
            <p:cNvSpPr/>
            <p:nvPr/>
          </p:nvSpPr>
          <p:spPr>
            <a:xfrm rot="20126432">
              <a:off x="2097452" y="3301007"/>
              <a:ext cx="1950510" cy="1608762"/>
            </a:xfrm>
            <a:prstGeom prst="roundRect">
              <a:avLst>
                <a:gd name="adj" fmla="val 10000"/>
              </a:avLst>
            </a:prstGeom>
            <a:ln>
              <a:solidFill>
                <a:srgbClr val="92D050"/>
              </a:solidFill>
              <a:prstDash val="lg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21" name="모서리가 둥근 직사각형 4"/>
            <p:cNvSpPr txBox="1"/>
            <p:nvPr/>
          </p:nvSpPr>
          <p:spPr>
            <a:xfrm>
              <a:off x="2224787" y="3480252"/>
              <a:ext cx="1876466" cy="11899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t" anchorCtr="0">
              <a:noAutofit/>
            </a:bodyPr>
            <a:lstStyle/>
            <a:p>
              <a:pPr marL="0" lvl="1" algn="l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altLang="ko-KR" sz="1600" kern="1200" dirty="0" smtClean="0"/>
            </a:p>
            <a:p>
              <a:pPr marL="0" lvl="1" algn="l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ko-KR" altLang="en-US" sz="1600" kern="1200" dirty="0" smtClean="0"/>
                <a:t>기간별 주문 조회</a:t>
              </a:r>
              <a:endParaRPr lang="ko-KR" altLang="en-US" sz="1600" kern="1200" dirty="0"/>
            </a:p>
          </p:txBody>
        </p:sp>
      </p:grpSp>
      <p:sp>
        <p:nvSpPr>
          <p:cNvPr id="26" name="모서리가 둥근 직사각형 25"/>
          <p:cNvSpPr/>
          <p:nvPr/>
        </p:nvSpPr>
        <p:spPr>
          <a:xfrm rot="20126432">
            <a:off x="8200661" y="3528799"/>
            <a:ext cx="2017064" cy="1131593"/>
          </a:xfrm>
          <a:prstGeom prst="roundRect">
            <a:avLst>
              <a:gd name="adj" fmla="val 10000"/>
            </a:avLst>
          </a:prstGeom>
          <a:ln>
            <a:solidFill>
              <a:srgbClr val="92D050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27" name="모서리가 둥근 직사각형 4"/>
          <p:cNvSpPr txBox="1"/>
          <p:nvPr/>
        </p:nvSpPr>
        <p:spPr>
          <a:xfrm>
            <a:off x="8332341" y="3746320"/>
            <a:ext cx="1940493" cy="8370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t" anchorCtr="0">
            <a:noAutofit/>
          </a:bodyPr>
          <a:lstStyle/>
          <a:p>
            <a:pPr marL="0" lvl="1" algn="l" defTabSz="7112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altLang="ko-KR" sz="1600" kern="1200" dirty="0" smtClean="0"/>
          </a:p>
          <a:p>
            <a:pPr marL="0" lvl="1" algn="l" defTabSz="7112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o-KR" altLang="en-US" sz="1600" kern="1200" dirty="0" smtClean="0"/>
              <a:t>   월별 주문 조회</a:t>
            </a:r>
            <a:endParaRPr lang="ko-KR" altLang="en-US" sz="1600" kern="1200" dirty="0"/>
          </a:p>
        </p:txBody>
      </p:sp>
      <p:sp>
        <p:nvSpPr>
          <p:cNvPr id="28" name="가로로 말린 두루마리 모양 27"/>
          <p:cNvSpPr/>
          <p:nvPr/>
        </p:nvSpPr>
        <p:spPr>
          <a:xfrm>
            <a:off x="5287242" y="3328693"/>
            <a:ext cx="1499811" cy="1332601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4855048" y="3533328"/>
            <a:ext cx="25211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간단하게 </a:t>
            </a:r>
            <a:r>
              <a:rPr lang="en-US" altLang="ko-KR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확인하는</a:t>
            </a:r>
            <a:endParaRPr lang="en-US" altLang="ko-KR" sz="12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수익금 내역</a:t>
            </a:r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2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327580" y="349300"/>
            <a:ext cx="11544301" cy="6192000"/>
          </a:xfrm>
          <a:prstGeom prst="roundRect">
            <a:avLst>
              <a:gd name="adj" fmla="val 3862"/>
            </a:avLst>
          </a:prstGeom>
          <a:noFill/>
          <a:ln w="31750">
            <a:solidFill>
              <a:srgbClr val="46A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13730" y="241300"/>
            <a:ext cx="11772000" cy="6408000"/>
          </a:xfrm>
          <a:prstGeom prst="roundRect">
            <a:avLst>
              <a:gd name="adj" fmla="val 5051"/>
            </a:avLst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591687" y="357946"/>
            <a:ext cx="5016117" cy="80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6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QR</a:t>
            </a:r>
            <a:r>
              <a:rPr lang="ko-KR" altLang="en-US" sz="36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36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스토어 수익창출 </a:t>
            </a:r>
            <a:r>
              <a:rPr lang="ko-KR" altLang="en-US" sz="3600" dirty="0" err="1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참고표</a:t>
            </a:r>
            <a:endParaRPr lang="en-US" altLang="ko-KR" sz="36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CHHARMONY ORGANIC BEAUTY STORE</a:t>
            </a:r>
            <a:endParaRPr lang="ko-KR" altLang="en-US" sz="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92" name="직선 연결선 91"/>
          <p:cNvCxnSpPr/>
          <p:nvPr/>
        </p:nvCxnSpPr>
        <p:spPr>
          <a:xfrm>
            <a:off x="723159" y="1309779"/>
            <a:ext cx="10800000" cy="0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4" name="표 153">
            <a:extLst>
              <a:ext uri="{FF2B5EF4-FFF2-40B4-BE49-F238E27FC236}">
                <a16:creationId xmlns:a16="http://schemas.microsoft.com/office/drawing/2014/main" id="{42472BFD-D052-4F22-B9EA-CBFF69907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446531"/>
              </p:ext>
            </p:extLst>
          </p:nvPr>
        </p:nvGraphicFramePr>
        <p:xfrm>
          <a:off x="1883568" y="2183612"/>
          <a:ext cx="8424863" cy="3751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36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3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70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상품명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판매가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공급가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수익금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수익율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/>
                        <a:t>유기농호호바오일</a:t>
                      </a:r>
                      <a:r>
                        <a:rPr lang="en-US" altLang="ko-KR" sz="1400" dirty="0"/>
                        <a:t>100 (10ml)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9,900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7,950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1,950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20%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1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/>
                        <a:t>유기농</a:t>
                      </a:r>
                      <a:r>
                        <a:rPr lang="ko-KR" altLang="en-US" sz="1400" dirty="0"/>
                        <a:t> </a:t>
                      </a:r>
                      <a:r>
                        <a:rPr lang="ko-KR" altLang="en-US" sz="1400" dirty="0" err="1"/>
                        <a:t>로즈</a:t>
                      </a:r>
                      <a:r>
                        <a:rPr lang="ko-KR" altLang="en-US" sz="1400" dirty="0"/>
                        <a:t> </a:t>
                      </a:r>
                      <a:r>
                        <a:rPr lang="ko-KR" altLang="en-US" sz="1400" dirty="0" err="1"/>
                        <a:t>안티링클</a:t>
                      </a:r>
                      <a:r>
                        <a:rPr lang="ko-KR" altLang="en-US" sz="1400" dirty="0"/>
                        <a:t> </a:t>
                      </a:r>
                      <a:endParaRPr lang="en-US" altLang="ko-KR" sz="1400" dirty="0"/>
                    </a:p>
                    <a:p>
                      <a:pPr algn="ctr" latinLnBrk="1"/>
                      <a:r>
                        <a:rPr lang="ko-KR" altLang="en-US" sz="1400" dirty="0" err="1"/>
                        <a:t>마스크팩</a:t>
                      </a:r>
                      <a:r>
                        <a:rPr lang="ko-KR" altLang="en-US" sz="1400" dirty="0"/>
                        <a:t> </a:t>
                      </a:r>
                      <a:r>
                        <a:rPr lang="en-US" altLang="ko-KR" sz="1400" dirty="0"/>
                        <a:t>5</a:t>
                      </a:r>
                      <a:r>
                        <a:rPr lang="ko-KR" altLang="en-US" sz="1400" dirty="0"/>
                        <a:t>매 </a:t>
                      </a:r>
                      <a:r>
                        <a:rPr lang="en-US" altLang="ko-KR" sz="1400" dirty="0"/>
                        <a:t>(25ml)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17,500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14,875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2,625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15%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0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자연으로 비파 </a:t>
                      </a:r>
                      <a:endParaRPr lang="en-US" altLang="ko-KR" sz="1400" dirty="0"/>
                    </a:p>
                    <a:p>
                      <a:pPr algn="ctr" latinLnBrk="1"/>
                      <a:r>
                        <a:rPr lang="ko-KR" altLang="en-US" sz="1400" dirty="0" err="1"/>
                        <a:t>헤어컬러크림</a:t>
                      </a:r>
                      <a:r>
                        <a:rPr lang="ko-KR" altLang="en-US" sz="1400" dirty="0"/>
                        <a:t> </a:t>
                      </a:r>
                      <a:r>
                        <a:rPr lang="en-US" altLang="ko-KR" sz="1400" dirty="0"/>
                        <a:t>(</a:t>
                      </a:r>
                      <a:r>
                        <a:rPr lang="ko-KR" altLang="en-US" sz="1400" dirty="0"/>
                        <a:t>흑갈색</a:t>
                      </a:r>
                      <a:r>
                        <a:rPr lang="en-US" altLang="ko-KR" sz="1400" dirty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16,000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12,000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4,000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25%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8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/>
                        <a:t>유기농</a:t>
                      </a:r>
                      <a:r>
                        <a:rPr lang="ko-KR" altLang="en-US" sz="1400" dirty="0"/>
                        <a:t> </a:t>
                      </a:r>
                      <a:r>
                        <a:rPr lang="ko-KR" altLang="en-US" sz="1400" dirty="0" err="1"/>
                        <a:t>병풀세럼</a:t>
                      </a:r>
                      <a:r>
                        <a:rPr lang="ko-KR" altLang="en-US" sz="1400" dirty="0"/>
                        <a:t> </a:t>
                      </a:r>
                      <a:r>
                        <a:rPr lang="en-US" altLang="ko-KR" sz="1400" dirty="0"/>
                        <a:t>30ml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48,000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33,600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14,400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30%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/>
                        <a:t>유기농</a:t>
                      </a:r>
                      <a:r>
                        <a:rPr lang="ko-KR" altLang="en-US" sz="1400" dirty="0"/>
                        <a:t> 베이비 로션 </a:t>
                      </a:r>
                      <a:r>
                        <a:rPr lang="en-US" altLang="ko-KR" sz="1400" dirty="0"/>
                        <a:t>200ml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32,000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25,600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6,400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20%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합계</a:t>
                      </a:r>
                      <a:endParaRPr lang="en-US" altLang="ko-K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123,400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94,025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29,375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24%</a:t>
                      </a:r>
                      <a:endParaRPr lang="ko-KR" alt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5" name="TextBox 154">
            <a:extLst>
              <a:ext uri="{FF2B5EF4-FFF2-40B4-BE49-F238E27FC236}">
                <a16:creationId xmlns:a16="http://schemas.microsoft.com/office/drawing/2014/main" id="{3F9ADB3B-919A-44AA-9354-150C7AC16B9F}"/>
              </a:ext>
            </a:extLst>
          </p:cNvPr>
          <p:cNvSpPr txBox="1"/>
          <p:nvPr/>
        </p:nvSpPr>
        <p:spPr>
          <a:xfrm>
            <a:off x="9588351" y="190931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단위 </a:t>
            </a:r>
            <a:r>
              <a:rPr lang="en-US" altLang="ko-KR" sz="1200" dirty="0"/>
              <a:t>: </a:t>
            </a:r>
            <a:r>
              <a:rPr lang="ko-KR" altLang="en-US" sz="1200" dirty="0"/>
              <a:t>원</a:t>
            </a:r>
          </a:p>
        </p:txBody>
      </p:sp>
    </p:spTree>
    <p:extLst>
      <p:ext uri="{BB962C8B-B14F-4D97-AF65-F5344CB8AC3E}">
        <p14:creationId xmlns:p14="http://schemas.microsoft.com/office/powerpoint/2010/main" val="132756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327580" y="349300"/>
            <a:ext cx="11544301" cy="6192000"/>
          </a:xfrm>
          <a:prstGeom prst="roundRect">
            <a:avLst>
              <a:gd name="adj" fmla="val 3862"/>
            </a:avLst>
          </a:prstGeom>
          <a:noFill/>
          <a:ln w="31750">
            <a:solidFill>
              <a:srgbClr val="46A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13730" y="241300"/>
            <a:ext cx="11772000" cy="6408000"/>
          </a:xfrm>
          <a:prstGeom prst="roundRect">
            <a:avLst>
              <a:gd name="adj" fmla="val 5051"/>
            </a:avLst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95930" y="357946"/>
            <a:ext cx="5607625" cy="787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6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QR</a:t>
            </a:r>
            <a:r>
              <a:rPr lang="ko-KR" altLang="en-US" sz="36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36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스토어 궁금한 점</a:t>
            </a:r>
            <a:r>
              <a:rPr lang="en-US" altLang="ko-KR" sz="36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? 1/3</a:t>
            </a:r>
          </a:p>
          <a:p>
            <a:pPr algn="ctr">
              <a:lnSpc>
                <a:spcPct val="150000"/>
              </a:lnSpc>
            </a:pPr>
            <a:r>
              <a:rPr lang="en-US" altLang="ko-KR" sz="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CHHARMONY ORGANIC BEAUTY STORE</a:t>
            </a:r>
            <a:endParaRPr lang="ko-KR" altLang="en-US" sz="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92" name="직선 연결선 91"/>
          <p:cNvCxnSpPr/>
          <p:nvPr/>
        </p:nvCxnSpPr>
        <p:spPr>
          <a:xfrm>
            <a:off x="723159" y="1309779"/>
            <a:ext cx="10800000" cy="0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8DC9DAE-2DA8-4772-8DDF-D27BCE5817EC}"/>
              </a:ext>
            </a:extLst>
          </p:cNvPr>
          <p:cNvSpPr/>
          <p:nvPr/>
        </p:nvSpPr>
        <p:spPr>
          <a:xfrm>
            <a:off x="741232" y="2105321"/>
            <a:ext cx="4972836" cy="461665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ko-KR" sz="24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Q1</a:t>
            </a:r>
            <a:r>
              <a:rPr lang="ko-KR" altLang="en-US" sz="24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24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매장내 공간 많이 차지하나요</a:t>
            </a:r>
            <a:r>
              <a:rPr lang="en-US" altLang="ko-KR" sz="24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? 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C46BD85-95BD-450A-A676-474BC79A68B2}"/>
              </a:ext>
            </a:extLst>
          </p:cNvPr>
          <p:cNvSpPr/>
          <p:nvPr/>
        </p:nvSpPr>
        <p:spPr>
          <a:xfrm>
            <a:off x="6601967" y="2448636"/>
            <a:ext cx="4720533" cy="14003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sz="25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A1</a:t>
            </a:r>
            <a:r>
              <a:rPr lang="ko-KR" altLang="en-US" sz="25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아니요</a:t>
            </a:r>
            <a:r>
              <a:rPr lang="en-US" altLang="ko-KR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 </a:t>
            </a:r>
          </a:p>
          <a:p>
            <a:r>
              <a:rPr lang="ko-KR" altLang="en-US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   제품 진열 및 재고관리가 필요 없는 </a:t>
            </a:r>
            <a:endParaRPr lang="en-US" altLang="ko-KR" sz="20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en-US" altLang="ko-KR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   QR </a:t>
            </a:r>
            <a:r>
              <a:rPr lang="ko-KR" altLang="en-US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스토어이기 때문에</a:t>
            </a:r>
            <a:r>
              <a:rPr lang="en-US" altLang="ko-KR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20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특정 장소에 </a:t>
            </a:r>
            <a:r>
              <a:rPr lang="ko-KR" altLang="en-US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어울리는 </a:t>
            </a:r>
            <a:endParaRPr lang="en-US" altLang="ko-KR" sz="20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ko-KR" altLang="en-US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   홍보물만 비치하시면 됩니다</a:t>
            </a:r>
            <a:r>
              <a:rPr lang="en-US" altLang="ko-KR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 </a:t>
            </a:r>
          </a:p>
        </p:txBody>
      </p:sp>
      <p:grpSp>
        <p:nvGrpSpPr>
          <p:cNvPr id="13" name="Group 59">
            <a:extLst>
              <a:ext uri="{FF2B5EF4-FFF2-40B4-BE49-F238E27FC236}">
                <a16:creationId xmlns:a16="http://schemas.microsoft.com/office/drawing/2014/main" id="{F194D7D1-9ECE-4553-ADD5-F301A0130D1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98393" y="1380698"/>
            <a:ext cx="514704" cy="730579"/>
            <a:chOff x="5320" y="2917"/>
            <a:chExt cx="515" cy="731"/>
          </a:xfrm>
        </p:grpSpPr>
        <p:sp>
          <p:nvSpPr>
            <p:cNvPr id="14" name="Freeform 60">
              <a:extLst>
                <a:ext uri="{FF2B5EF4-FFF2-40B4-BE49-F238E27FC236}">
                  <a16:creationId xmlns:a16="http://schemas.microsoft.com/office/drawing/2014/main" id="{E3C71E89-74A3-447A-AAF7-F8100E6A7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" y="3154"/>
              <a:ext cx="255" cy="472"/>
            </a:xfrm>
            <a:custGeom>
              <a:avLst/>
              <a:gdLst>
                <a:gd name="T0" fmla="*/ 0 w 1023"/>
                <a:gd name="T1" fmla="*/ 0 h 1886"/>
                <a:gd name="T2" fmla="*/ 0 w 1023"/>
                <a:gd name="T3" fmla="*/ 1886 h 1886"/>
                <a:gd name="T4" fmla="*/ 863 w 1023"/>
                <a:gd name="T5" fmla="*/ 1886 h 1886"/>
                <a:gd name="T6" fmla="*/ 884 w 1023"/>
                <a:gd name="T7" fmla="*/ 1779 h 1886"/>
                <a:gd name="T8" fmla="*/ 960 w 1023"/>
                <a:gd name="T9" fmla="*/ 1289 h 1886"/>
                <a:gd name="T10" fmla="*/ 988 w 1023"/>
                <a:gd name="T11" fmla="*/ 1064 h 1886"/>
                <a:gd name="T12" fmla="*/ 1011 w 1023"/>
                <a:gd name="T13" fmla="*/ 836 h 1886"/>
                <a:gd name="T14" fmla="*/ 1022 w 1023"/>
                <a:gd name="T15" fmla="*/ 620 h 1886"/>
                <a:gd name="T16" fmla="*/ 1023 w 1023"/>
                <a:gd name="T17" fmla="*/ 521 h 1886"/>
                <a:gd name="T18" fmla="*/ 1022 w 1023"/>
                <a:gd name="T19" fmla="*/ 497 h 1886"/>
                <a:gd name="T20" fmla="*/ 1017 w 1023"/>
                <a:gd name="T21" fmla="*/ 452 h 1886"/>
                <a:gd name="T22" fmla="*/ 1005 w 1023"/>
                <a:gd name="T23" fmla="*/ 409 h 1886"/>
                <a:gd name="T24" fmla="*/ 989 w 1023"/>
                <a:gd name="T25" fmla="*/ 370 h 1886"/>
                <a:gd name="T26" fmla="*/ 956 w 1023"/>
                <a:gd name="T27" fmla="*/ 315 h 1886"/>
                <a:gd name="T28" fmla="*/ 897 w 1023"/>
                <a:gd name="T29" fmla="*/ 251 h 1886"/>
                <a:gd name="T30" fmla="*/ 825 w 1023"/>
                <a:gd name="T31" fmla="*/ 196 h 1886"/>
                <a:gd name="T32" fmla="*/ 742 w 1023"/>
                <a:gd name="T33" fmla="*/ 151 h 1886"/>
                <a:gd name="T34" fmla="*/ 653 w 1023"/>
                <a:gd name="T35" fmla="*/ 112 h 1886"/>
                <a:gd name="T36" fmla="*/ 558 w 1023"/>
                <a:gd name="T37" fmla="*/ 81 h 1886"/>
                <a:gd name="T38" fmla="*/ 414 w 1023"/>
                <a:gd name="T39" fmla="*/ 45 h 1886"/>
                <a:gd name="T40" fmla="*/ 235 w 1023"/>
                <a:gd name="T41" fmla="*/ 17 h 1886"/>
                <a:gd name="T42" fmla="*/ 32 w 1023"/>
                <a:gd name="T43" fmla="*/ 0 h 1886"/>
                <a:gd name="T44" fmla="*/ 0 w 1023"/>
                <a:gd name="T45" fmla="*/ 0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3" h="1886">
                  <a:moveTo>
                    <a:pt x="0" y="0"/>
                  </a:moveTo>
                  <a:lnTo>
                    <a:pt x="0" y="1886"/>
                  </a:lnTo>
                  <a:lnTo>
                    <a:pt x="863" y="1886"/>
                  </a:lnTo>
                  <a:lnTo>
                    <a:pt x="884" y="1779"/>
                  </a:lnTo>
                  <a:lnTo>
                    <a:pt x="960" y="1289"/>
                  </a:lnTo>
                  <a:lnTo>
                    <a:pt x="988" y="1064"/>
                  </a:lnTo>
                  <a:lnTo>
                    <a:pt x="1011" y="836"/>
                  </a:lnTo>
                  <a:lnTo>
                    <a:pt x="1022" y="620"/>
                  </a:lnTo>
                  <a:lnTo>
                    <a:pt x="1023" y="521"/>
                  </a:lnTo>
                  <a:lnTo>
                    <a:pt x="1022" y="497"/>
                  </a:lnTo>
                  <a:lnTo>
                    <a:pt x="1017" y="452"/>
                  </a:lnTo>
                  <a:lnTo>
                    <a:pt x="1005" y="409"/>
                  </a:lnTo>
                  <a:lnTo>
                    <a:pt x="989" y="370"/>
                  </a:lnTo>
                  <a:lnTo>
                    <a:pt x="956" y="315"/>
                  </a:lnTo>
                  <a:lnTo>
                    <a:pt x="897" y="251"/>
                  </a:lnTo>
                  <a:lnTo>
                    <a:pt x="825" y="196"/>
                  </a:lnTo>
                  <a:lnTo>
                    <a:pt x="742" y="151"/>
                  </a:lnTo>
                  <a:lnTo>
                    <a:pt x="653" y="112"/>
                  </a:lnTo>
                  <a:lnTo>
                    <a:pt x="558" y="81"/>
                  </a:lnTo>
                  <a:lnTo>
                    <a:pt x="414" y="45"/>
                  </a:lnTo>
                  <a:lnTo>
                    <a:pt x="235" y="17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61">
              <a:extLst>
                <a:ext uri="{FF2B5EF4-FFF2-40B4-BE49-F238E27FC236}">
                  <a16:creationId xmlns:a16="http://schemas.microsoft.com/office/drawing/2014/main" id="{FF1A71F4-CDF2-4060-A4C1-411A4ACC5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" y="3154"/>
              <a:ext cx="256" cy="472"/>
            </a:xfrm>
            <a:custGeom>
              <a:avLst/>
              <a:gdLst>
                <a:gd name="T0" fmla="*/ 1024 w 1024"/>
                <a:gd name="T1" fmla="*/ 0 h 1886"/>
                <a:gd name="T2" fmla="*/ 1024 w 1024"/>
                <a:gd name="T3" fmla="*/ 1886 h 1886"/>
                <a:gd name="T4" fmla="*/ 161 w 1024"/>
                <a:gd name="T5" fmla="*/ 1886 h 1886"/>
                <a:gd name="T6" fmla="*/ 140 w 1024"/>
                <a:gd name="T7" fmla="*/ 1779 h 1886"/>
                <a:gd name="T8" fmla="*/ 64 w 1024"/>
                <a:gd name="T9" fmla="*/ 1289 h 1886"/>
                <a:gd name="T10" fmla="*/ 36 w 1024"/>
                <a:gd name="T11" fmla="*/ 1064 h 1886"/>
                <a:gd name="T12" fmla="*/ 13 w 1024"/>
                <a:gd name="T13" fmla="*/ 836 h 1886"/>
                <a:gd name="T14" fmla="*/ 2 w 1024"/>
                <a:gd name="T15" fmla="*/ 620 h 1886"/>
                <a:gd name="T16" fmla="*/ 0 w 1024"/>
                <a:gd name="T17" fmla="*/ 521 h 1886"/>
                <a:gd name="T18" fmla="*/ 2 w 1024"/>
                <a:gd name="T19" fmla="*/ 497 h 1886"/>
                <a:gd name="T20" fmla="*/ 8 w 1024"/>
                <a:gd name="T21" fmla="*/ 452 h 1886"/>
                <a:gd name="T22" fmla="*/ 19 w 1024"/>
                <a:gd name="T23" fmla="*/ 409 h 1886"/>
                <a:gd name="T24" fmla="*/ 36 w 1024"/>
                <a:gd name="T25" fmla="*/ 370 h 1886"/>
                <a:gd name="T26" fmla="*/ 68 w 1024"/>
                <a:gd name="T27" fmla="*/ 315 h 1886"/>
                <a:gd name="T28" fmla="*/ 127 w 1024"/>
                <a:gd name="T29" fmla="*/ 251 h 1886"/>
                <a:gd name="T30" fmla="*/ 199 w 1024"/>
                <a:gd name="T31" fmla="*/ 196 h 1886"/>
                <a:gd name="T32" fmla="*/ 282 w 1024"/>
                <a:gd name="T33" fmla="*/ 151 h 1886"/>
                <a:gd name="T34" fmla="*/ 372 w 1024"/>
                <a:gd name="T35" fmla="*/ 112 h 1886"/>
                <a:gd name="T36" fmla="*/ 466 w 1024"/>
                <a:gd name="T37" fmla="*/ 81 h 1886"/>
                <a:gd name="T38" fmla="*/ 610 w 1024"/>
                <a:gd name="T39" fmla="*/ 45 h 1886"/>
                <a:gd name="T40" fmla="*/ 789 w 1024"/>
                <a:gd name="T41" fmla="*/ 17 h 1886"/>
                <a:gd name="T42" fmla="*/ 992 w 1024"/>
                <a:gd name="T43" fmla="*/ 0 h 1886"/>
                <a:gd name="T44" fmla="*/ 1024 w 1024"/>
                <a:gd name="T45" fmla="*/ 0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4" h="1886">
                  <a:moveTo>
                    <a:pt x="1024" y="0"/>
                  </a:moveTo>
                  <a:lnTo>
                    <a:pt x="1024" y="1886"/>
                  </a:lnTo>
                  <a:lnTo>
                    <a:pt x="161" y="1886"/>
                  </a:lnTo>
                  <a:lnTo>
                    <a:pt x="140" y="1779"/>
                  </a:lnTo>
                  <a:lnTo>
                    <a:pt x="64" y="1289"/>
                  </a:lnTo>
                  <a:lnTo>
                    <a:pt x="36" y="1064"/>
                  </a:lnTo>
                  <a:lnTo>
                    <a:pt x="13" y="836"/>
                  </a:lnTo>
                  <a:lnTo>
                    <a:pt x="2" y="620"/>
                  </a:lnTo>
                  <a:lnTo>
                    <a:pt x="0" y="521"/>
                  </a:lnTo>
                  <a:lnTo>
                    <a:pt x="2" y="497"/>
                  </a:lnTo>
                  <a:lnTo>
                    <a:pt x="8" y="452"/>
                  </a:lnTo>
                  <a:lnTo>
                    <a:pt x="19" y="409"/>
                  </a:lnTo>
                  <a:lnTo>
                    <a:pt x="36" y="370"/>
                  </a:lnTo>
                  <a:lnTo>
                    <a:pt x="68" y="315"/>
                  </a:lnTo>
                  <a:lnTo>
                    <a:pt x="127" y="251"/>
                  </a:lnTo>
                  <a:lnTo>
                    <a:pt x="199" y="196"/>
                  </a:lnTo>
                  <a:lnTo>
                    <a:pt x="282" y="151"/>
                  </a:lnTo>
                  <a:lnTo>
                    <a:pt x="372" y="112"/>
                  </a:lnTo>
                  <a:lnTo>
                    <a:pt x="466" y="81"/>
                  </a:lnTo>
                  <a:lnTo>
                    <a:pt x="610" y="45"/>
                  </a:lnTo>
                  <a:lnTo>
                    <a:pt x="789" y="17"/>
                  </a:lnTo>
                  <a:lnTo>
                    <a:pt x="992" y="0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Rectangle 62">
              <a:extLst>
                <a:ext uri="{FF2B5EF4-FFF2-40B4-BE49-F238E27FC236}">
                  <a16:creationId xmlns:a16="http://schemas.microsoft.com/office/drawing/2014/main" id="{EC1DC982-B04A-4DD8-A47D-D97378532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5" y="3467"/>
              <a:ext cx="105" cy="119"/>
            </a:xfrm>
            <a:prstGeom prst="rect">
              <a:avLst/>
            </a:pr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A73497A9-349C-42DA-B9CD-DDBD8D0EC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" y="3467"/>
              <a:ext cx="105" cy="37"/>
            </a:xfrm>
            <a:custGeom>
              <a:avLst/>
              <a:gdLst>
                <a:gd name="T0" fmla="*/ 0 w 421"/>
                <a:gd name="T1" fmla="*/ 56 h 146"/>
                <a:gd name="T2" fmla="*/ 5 w 421"/>
                <a:gd name="T3" fmla="*/ 59 h 146"/>
                <a:gd name="T4" fmla="*/ 66 w 421"/>
                <a:gd name="T5" fmla="*/ 90 h 146"/>
                <a:gd name="T6" fmla="*/ 147 w 421"/>
                <a:gd name="T7" fmla="*/ 118 h 146"/>
                <a:gd name="T8" fmla="*/ 215 w 421"/>
                <a:gd name="T9" fmla="*/ 134 h 146"/>
                <a:gd name="T10" fmla="*/ 291 w 421"/>
                <a:gd name="T11" fmla="*/ 145 h 146"/>
                <a:gd name="T12" fmla="*/ 376 w 421"/>
                <a:gd name="T13" fmla="*/ 146 h 146"/>
                <a:gd name="T14" fmla="*/ 421 w 421"/>
                <a:gd name="T15" fmla="*/ 143 h 146"/>
                <a:gd name="T16" fmla="*/ 421 w 421"/>
                <a:gd name="T17" fmla="*/ 0 h 146"/>
                <a:gd name="T18" fmla="*/ 0 w 421"/>
                <a:gd name="T19" fmla="*/ 0 h 146"/>
                <a:gd name="T20" fmla="*/ 0 w 421"/>
                <a:gd name="T21" fmla="*/ 5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1" h="146">
                  <a:moveTo>
                    <a:pt x="0" y="56"/>
                  </a:moveTo>
                  <a:lnTo>
                    <a:pt x="5" y="59"/>
                  </a:lnTo>
                  <a:lnTo>
                    <a:pt x="66" y="90"/>
                  </a:lnTo>
                  <a:lnTo>
                    <a:pt x="147" y="118"/>
                  </a:lnTo>
                  <a:lnTo>
                    <a:pt x="215" y="134"/>
                  </a:lnTo>
                  <a:lnTo>
                    <a:pt x="291" y="145"/>
                  </a:lnTo>
                  <a:lnTo>
                    <a:pt x="376" y="146"/>
                  </a:lnTo>
                  <a:lnTo>
                    <a:pt x="421" y="143"/>
                  </a:lnTo>
                  <a:lnTo>
                    <a:pt x="421" y="0"/>
                  </a:lnTo>
                  <a:lnTo>
                    <a:pt x="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64">
              <a:extLst>
                <a:ext uri="{FF2B5EF4-FFF2-40B4-BE49-F238E27FC236}">
                  <a16:creationId xmlns:a16="http://schemas.microsoft.com/office/drawing/2014/main" id="{80B8526D-CF81-4CDF-B05B-EC4329968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" y="3226"/>
              <a:ext cx="102" cy="117"/>
            </a:xfrm>
            <a:custGeom>
              <a:avLst/>
              <a:gdLst>
                <a:gd name="T0" fmla="*/ 412 w 412"/>
                <a:gd name="T1" fmla="*/ 235 h 470"/>
                <a:gd name="T2" fmla="*/ 411 w 412"/>
                <a:gd name="T3" fmla="*/ 259 h 470"/>
                <a:gd name="T4" fmla="*/ 402 w 412"/>
                <a:gd name="T5" fmla="*/ 305 h 470"/>
                <a:gd name="T6" fmla="*/ 387 w 412"/>
                <a:gd name="T7" fmla="*/ 347 h 470"/>
                <a:gd name="T8" fmla="*/ 365 w 412"/>
                <a:gd name="T9" fmla="*/ 385 h 470"/>
                <a:gd name="T10" fmla="*/ 337 w 412"/>
                <a:gd name="T11" fmla="*/ 416 h 470"/>
                <a:gd name="T12" fmla="*/ 305 w 412"/>
                <a:gd name="T13" fmla="*/ 442 h 470"/>
                <a:gd name="T14" fmla="*/ 268 w 412"/>
                <a:gd name="T15" fmla="*/ 460 h 470"/>
                <a:gd name="T16" fmla="*/ 227 w 412"/>
                <a:gd name="T17" fmla="*/ 469 h 470"/>
                <a:gd name="T18" fmla="*/ 207 w 412"/>
                <a:gd name="T19" fmla="*/ 470 h 470"/>
                <a:gd name="T20" fmla="*/ 185 w 412"/>
                <a:gd name="T21" fmla="*/ 469 h 470"/>
                <a:gd name="T22" fmla="*/ 146 w 412"/>
                <a:gd name="T23" fmla="*/ 460 h 470"/>
                <a:gd name="T24" fmla="*/ 108 w 412"/>
                <a:gd name="T25" fmla="*/ 442 h 470"/>
                <a:gd name="T26" fmla="*/ 76 w 412"/>
                <a:gd name="T27" fmla="*/ 416 h 470"/>
                <a:gd name="T28" fmla="*/ 48 w 412"/>
                <a:gd name="T29" fmla="*/ 385 h 470"/>
                <a:gd name="T30" fmla="*/ 25 w 412"/>
                <a:gd name="T31" fmla="*/ 347 h 470"/>
                <a:gd name="T32" fmla="*/ 10 w 412"/>
                <a:gd name="T33" fmla="*/ 305 h 470"/>
                <a:gd name="T34" fmla="*/ 2 w 412"/>
                <a:gd name="T35" fmla="*/ 259 h 470"/>
                <a:gd name="T36" fmla="*/ 0 w 412"/>
                <a:gd name="T37" fmla="*/ 235 h 470"/>
                <a:gd name="T38" fmla="*/ 2 w 412"/>
                <a:gd name="T39" fmla="*/ 210 h 470"/>
                <a:gd name="T40" fmla="*/ 10 w 412"/>
                <a:gd name="T41" fmla="*/ 165 h 470"/>
                <a:gd name="T42" fmla="*/ 25 w 412"/>
                <a:gd name="T43" fmla="*/ 123 h 470"/>
                <a:gd name="T44" fmla="*/ 48 w 412"/>
                <a:gd name="T45" fmla="*/ 85 h 470"/>
                <a:gd name="T46" fmla="*/ 76 w 412"/>
                <a:gd name="T47" fmla="*/ 53 h 470"/>
                <a:gd name="T48" fmla="*/ 108 w 412"/>
                <a:gd name="T49" fmla="*/ 28 h 470"/>
                <a:gd name="T50" fmla="*/ 146 w 412"/>
                <a:gd name="T51" fmla="*/ 10 h 470"/>
                <a:gd name="T52" fmla="*/ 185 w 412"/>
                <a:gd name="T53" fmla="*/ 0 h 470"/>
                <a:gd name="T54" fmla="*/ 207 w 412"/>
                <a:gd name="T55" fmla="*/ 0 h 470"/>
                <a:gd name="T56" fmla="*/ 227 w 412"/>
                <a:gd name="T57" fmla="*/ 0 h 470"/>
                <a:gd name="T58" fmla="*/ 268 w 412"/>
                <a:gd name="T59" fmla="*/ 10 h 470"/>
                <a:gd name="T60" fmla="*/ 305 w 412"/>
                <a:gd name="T61" fmla="*/ 28 h 470"/>
                <a:gd name="T62" fmla="*/ 337 w 412"/>
                <a:gd name="T63" fmla="*/ 53 h 470"/>
                <a:gd name="T64" fmla="*/ 365 w 412"/>
                <a:gd name="T65" fmla="*/ 85 h 470"/>
                <a:gd name="T66" fmla="*/ 387 w 412"/>
                <a:gd name="T67" fmla="*/ 123 h 470"/>
                <a:gd name="T68" fmla="*/ 402 w 412"/>
                <a:gd name="T69" fmla="*/ 165 h 470"/>
                <a:gd name="T70" fmla="*/ 411 w 412"/>
                <a:gd name="T71" fmla="*/ 210 h 470"/>
                <a:gd name="T72" fmla="*/ 412 w 412"/>
                <a:gd name="T73" fmla="*/ 23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70">
                  <a:moveTo>
                    <a:pt x="412" y="235"/>
                  </a:moveTo>
                  <a:lnTo>
                    <a:pt x="411" y="259"/>
                  </a:lnTo>
                  <a:lnTo>
                    <a:pt x="402" y="305"/>
                  </a:lnTo>
                  <a:lnTo>
                    <a:pt x="387" y="347"/>
                  </a:lnTo>
                  <a:lnTo>
                    <a:pt x="365" y="385"/>
                  </a:lnTo>
                  <a:lnTo>
                    <a:pt x="337" y="416"/>
                  </a:lnTo>
                  <a:lnTo>
                    <a:pt x="305" y="442"/>
                  </a:lnTo>
                  <a:lnTo>
                    <a:pt x="268" y="460"/>
                  </a:lnTo>
                  <a:lnTo>
                    <a:pt x="227" y="469"/>
                  </a:lnTo>
                  <a:lnTo>
                    <a:pt x="207" y="470"/>
                  </a:lnTo>
                  <a:lnTo>
                    <a:pt x="185" y="469"/>
                  </a:lnTo>
                  <a:lnTo>
                    <a:pt x="146" y="460"/>
                  </a:lnTo>
                  <a:lnTo>
                    <a:pt x="108" y="442"/>
                  </a:lnTo>
                  <a:lnTo>
                    <a:pt x="76" y="416"/>
                  </a:lnTo>
                  <a:lnTo>
                    <a:pt x="48" y="385"/>
                  </a:lnTo>
                  <a:lnTo>
                    <a:pt x="25" y="347"/>
                  </a:lnTo>
                  <a:lnTo>
                    <a:pt x="10" y="305"/>
                  </a:lnTo>
                  <a:lnTo>
                    <a:pt x="2" y="259"/>
                  </a:lnTo>
                  <a:lnTo>
                    <a:pt x="0" y="235"/>
                  </a:lnTo>
                  <a:lnTo>
                    <a:pt x="2" y="210"/>
                  </a:lnTo>
                  <a:lnTo>
                    <a:pt x="10" y="165"/>
                  </a:lnTo>
                  <a:lnTo>
                    <a:pt x="25" y="123"/>
                  </a:lnTo>
                  <a:lnTo>
                    <a:pt x="48" y="85"/>
                  </a:lnTo>
                  <a:lnTo>
                    <a:pt x="76" y="53"/>
                  </a:lnTo>
                  <a:lnTo>
                    <a:pt x="108" y="28"/>
                  </a:lnTo>
                  <a:lnTo>
                    <a:pt x="146" y="10"/>
                  </a:lnTo>
                  <a:lnTo>
                    <a:pt x="185" y="0"/>
                  </a:lnTo>
                  <a:lnTo>
                    <a:pt x="207" y="0"/>
                  </a:lnTo>
                  <a:lnTo>
                    <a:pt x="227" y="0"/>
                  </a:lnTo>
                  <a:lnTo>
                    <a:pt x="268" y="10"/>
                  </a:lnTo>
                  <a:lnTo>
                    <a:pt x="305" y="28"/>
                  </a:lnTo>
                  <a:lnTo>
                    <a:pt x="337" y="53"/>
                  </a:lnTo>
                  <a:lnTo>
                    <a:pt x="365" y="85"/>
                  </a:lnTo>
                  <a:lnTo>
                    <a:pt x="387" y="123"/>
                  </a:lnTo>
                  <a:lnTo>
                    <a:pt x="402" y="165"/>
                  </a:lnTo>
                  <a:lnTo>
                    <a:pt x="411" y="210"/>
                  </a:lnTo>
                  <a:lnTo>
                    <a:pt x="412" y="23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65">
              <a:extLst>
                <a:ext uri="{FF2B5EF4-FFF2-40B4-BE49-F238E27FC236}">
                  <a16:creationId xmlns:a16="http://schemas.microsoft.com/office/drawing/2014/main" id="{7F48AA63-14BE-4F2C-8DFE-D2FACA24C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1" y="3226"/>
              <a:ext cx="102" cy="117"/>
            </a:xfrm>
            <a:custGeom>
              <a:avLst/>
              <a:gdLst>
                <a:gd name="T0" fmla="*/ 410 w 410"/>
                <a:gd name="T1" fmla="*/ 235 h 470"/>
                <a:gd name="T2" fmla="*/ 409 w 410"/>
                <a:gd name="T3" fmla="*/ 259 h 470"/>
                <a:gd name="T4" fmla="*/ 402 w 410"/>
                <a:gd name="T5" fmla="*/ 305 h 470"/>
                <a:gd name="T6" fmla="*/ 386 w 410"/>
                <a:gd name="T7" fmla="*/ 347 h 470"/>
                <a:gd name="T8" fmla="*/ 364 w 410"/>
                <a:gd name="T9" fmla="*/ 385 h 470"/>
                <a:gd name="T10" fmla="*/ 336 w 410"/>
                <a:gd name="T11" fmla="*/ 416 h 470"/>
                <a:gd name="T12" fmla="*/ 303 w 410"/>
                <a:gd name="T13" fmla="*/ 442 h 470"/>
                <a:gd name="T14" fmla="*/ 266 w 410"/>
                <a:gd name="T15" fmla="*/ 460 h 470"/>
                <a:gd name="T16" fmla="*/ 226 w 410"/>
                <a:gd name="T17" fmla="*/ 469 h 470"/>
                <a:gd name="T18" fmla="*/ 205 w 410"/>
                <a:gd name="T19" fmla="*/ 470 h 470"/>
                <a:gd name="T20" fmla="*/ 184 w 410"/>
                <a:gd name="T21" fmla="*/ 469 h 470"/>
                <a:gd name="T22" fmla="*/ 144 w 410"/>
                <a:gd name="T23" fmla="*/ 460 h 470"/>
                <a:gd name="T24" fmla="*/ 106 w 410"/>
                <a:gd name="T25" fmla="*/ 442 h 470"/>
                <a:gd name="T26" fmla="*/ 74 w 410"/>
                <a:gd name="T27" fmla="*/ 416 h 470"/>
                <a:gd name="T28" fmla="*/ 46 w 410"/>
                <a:gd name="T29" fmla="*/ 385 h 470"/>
                <a:gd name="T30" fmla="*/ 24 w 410"/>
                <a:gd name="T31" fmla="*/ 347 h 470"/>
                <a:gd name="T32" fmla="*/ 9 w 410"/>
                <a:gd name="T33" fmla="*/ 305 h 470"/>
                <a:gd name="T34" fmla="*/ 0 w 410"/>
                <a:gd name="T35" fmla="*/ 259 h 470"/>
                <a:gd name="T36" fmla="*/ 0 w 410"/>
                <a:gd name="T37" fmla="*/ 235 h 470"/>
                <a:gd name="T38" fmla="*/ 0 w 410"/>
                <a:gd name="T39" fmla="*/ 210 h 470"/>
                <a:gd name="T40" fmla="*/ 9 w 410"/>
                <a:gd name="T41" fmla="*/ 165 h 470"/>
                <a:gd name="T42" fmla="*/ 24 w 410"/>
                <a:gd name="T43" fmla="*/ 123 h 470"/>
                <a:gd name="T44" fmla="*/ 46 w 410"/>
                <a:gd name="T45" fmla="*/ 85 h 470"/>
                <a:gd name="T46" fmla="*/ 74 w 410"/>
                <a:gd name="T47" fmla="*/ 53 h 470"/>
                <a:gd name="T48" fmla="*/ 106 w 410"/>
                <a:gd name="T49" fmla="*/ 28 h 470"/>
                <a:gd name="T50" fmla="*/ 144 w 410"/>
                <a:gd name="T51" fmla="*/ 10 h 470"/>
                <a:gd name="T52" fmla="*/ 184 w 410"/>
                <a:gd name="T53" fmla="*/ 0 h 470"/>
                <a:gd name="T54" fmla="*/ 205 w 410"/>
                <a:gd name="T55" fmla="*/ 0 h 470"/>
                <a:gd name="T56" fmla="*/ 226 w 410"/>
                <a:gd name="T57" fmla="*/ 0 h 470"/>
                <a:gd name="T58" fmla="*/ 266 w 410"/>
                <a:gd name="T59" fmla="*/ 10 h 470"/>
                <a:gd name="T60" fmla="*/ 303 w 410"/>
                <a:gd name="T61" fmla="*/ 28 h 470"/>
                <a:gd name="T62" fmla="*/ 336 w 410"/>
                <a:gd name="T63" fmla="*/ 53 h 470"/>
                <a:gd name="T64" fmla="*/ 364 w 410"/>
                <a:gd name="T65" fmla="*/ 85 h 470"/>
                <a:gd name="T66" fmla="*/ 386 w 410"/>
                <a:gd name="T67" fmla="*/ 123 h 470"/>
                <a:gd name="T68" fmla="*/ 402 w 410"/>
                <a:gd name="T69" fmla="*/ 165 h 470"/>
                <a:gd name="T70" fmla="*/ 409 w 410"/>
                <a:gd name="T71" fmla="*/ 210 h 470"/>
                <a:gd name="T72" fmla="*/ 410 w 410"/>
                <a:gd name="T73" fmla="*/ 23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0" h="470">
                  <a:moveTo>
                    <a:pt x="410" y="235"/>
                  </a:moveTo>
                  <a:lnTo>
                    <a:pt x="409" y="259"/>
                  </a:lnTo>
                  <a:lnTo>
                    <a:pt x="402" y="305"/>
                  </a:lnTo>
                  <a:lnTo>
                    <a:pt x="386" y="347"/>
                  </a:lnTo>
                  <a:lnTo>
                    <a:pt x="364" y="385"/>
                  </a:lnTo>
                  <a:lnTo>
                    <a:pt x="336" y="416"/>
                  </a:lnTo>
                  <a:lnTo>
                    <a:pt x="303" y="442"/>
                  </a:lnTo>
                  <a:lnTo>
                    <a:pt x="266" y="460"/>
                  </a:lnTo>
                  <a:lnTo>
                    <a:pt x="226" y="469"/>
                  </a:lnTo>
                  <a:lnTo>
                    <a:pt x="205" y="470"/>
                  </a:lnTo>
                  <a:lnTo>
                    <a:pt x="184" y="469"/>
                  </a:lnTo>
                  <a:lnTo>
                    <a:pt x="144" y="460"/>
                  </a:lnTo>
                  <a:lnTo>
                    <a:pt x="106" y="442"/>
                  </a:lnTo>
                  <a:lnTo>
                    <a:pt x="74" y="416"/>
                  </a:lnTo>
                  <a:lnTo>
                    <a:pt x="46" y="385"/>
                  </a:lnTo>
                  <a:lnTo>
                    <a:pt x="24" y="347"/>
                  </a:lnTo>
                  <a:lnTo>
                    <a:pt x="9" y="305"/>
                  </a:lnTo>
                  <a:lnTo>
                    <a:pt x="0" y="259"/>
                  </a:lnTo>
                  <a:lnTo>
                    <a:pt x="0" y="235"/>
                  </a:lnTo>
                  <a:lnTo>
                    <a:pt x="0" y="210"/>
                  </a:lnTo>
                  <a:lnTo>
                    <a:pt x="9" y="165"/>
                  </a:lnTo>
                  <a:lnTo>
                    <a:pt x="24" y="123"/>
                  </a:lnTo>
                  <a:lnTo>
                    <a:pt x="46" y="85"/>
                  </a:lnTo>
                  <a:lnTo>
                    <a:pt x="74" y="53"/>
                  </a:lnTo>
                  <a:lnTo>
                    <a:pt x="106" y="28"/>
                  </a:lnTo>
                  <a:lnTo>
                    <a:pt x="144" y="10"/>
                  </a:lnTo>
                  <a:lnTo>
                    <a:pt x="184" y="0"/>
                  </a:lnTo>
                  <a:lnTo>
                    <a:pt x="205" y="0"/>
                  </a:lnTo>
                  <a:lnTo>
                    <a:pt x="226" y="0"/>
                  </a:lnTo>
                  <a:lnTo>
                    <a:pt x="266" y="10"/>
                  </a:lnTo>
                  <a:lnTo>
                    <a:pt x="303" y="28"/>
                  </a:lnTo>
                  <a:lnTo>
                    <a:pt x="336" y="53"/>
                  </a:lnTo>
                  <a:lnTo>
                    <a:pt x="364" y="85"/>
                  </a:lnTo>
                  <a:lnTo>
                    <a:pt x="386" y="123"/>
                  </a:lnTo>
                  <a:lnTo>
                    <a:pt x="402" y="165"/>
                  </a:lnTo>
                  <a:lnTo>
                    <a:pt x="409" y="210"/>
                  </a:lnTo>
                  <a:lnTo>
                    <a:pt x="410" y="23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C9A9F2A1-1DCE-4018-BF5B-C51AAFAEC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" y="3023"/>
              <a:ext cx="409" cy="464"/>
            </a:xfrm>
            <a:custGeom>
              <a:avLst/>
              <a:gdLst>
                <a:gd name="T0" fmla="*/ 1634 w 1634"/>
                <a:gd name="T1" fmla="*/ 566 h 1855"/>
                <a:gd name="T2" fmla="*/ 1616 w 1634"/>
                <a:gd name="T3" fmla="*/ 443 h 1855"/>
                <a:gd name="T4" fmla="*/ 1573 w 1634"/>
                <a:gd name="T5" fmla="*/ 332 h 1855"/>
                <a:gd name="T6" fmla="*/ 1505 w 1634"/>
                <a:gd name="T7" fmla="*/ 233 h 1855"/>
                <a:gd name="T8" fmla="*/ 1412 w 1634"/>
                <a:gd name="T9" fmla="*/ 150 h 1855"/>
                <a:gd name="T10" fmla="*/ 1291 w 1634"/>
                <a:gd name="T11" fmla="*/ 83 h 1855"/>
                <a:gd name="T12" fmla="*/ 1144 w 1634"/>
                <a:gd name="T13" fmla="*/ 34 h 1855"/>
                <a:gd name="T14" fmla="*/ 968 w 1634"/>
                <a:gd name="T15" fmla="*/ 5 h 1855"/>
                <a:gd name="T16" fmla="*/ 817 w 1634"/>
                <a:gd name="T17" fmla="*/ 0 h 1855"/>
                <a:gd name="T18" fmla="*/ 666 w 1634"/>
                <a:gd name="T19" fmla="*/ 5 h 1855"/>
                <a:gd name="T20" fmla="*/ 491 w 1634"/>
                <a:gd name="T21" fmla="*/ 34 h 1855"/>
                <a:gd name="T22" fmla="*/ 343 w 1634"/>
                <a:gd name="T23" fmla="*/ 83 h 1855"/>
                <a:gd name="T24" fmla="*/ 222 w 1634"/>
                <a:gd name="T25" fmla="*/ 150 h 1855"/>
                <a:gd name="T26" fmla="*/ 129 w 1634"/>
                <a:gd name="T27" fmla="*/ 233 h 1855"/>
                <a:gd name="T28" fmla="*/ 61 w 1634"/>
                <a:gd name="T29" fmla="*/ 332 h 1855"/>
                <a:gd name="T30" fmla="*/ 19 w 1634"/>
                <a:gd name="T31" fmla="*/ 443 h 1855"/>
                <a:gd name="T32" fmla="*/ 1 w 1634"/>
                <a:gd name="T33" fmla="*/ 566 h 1855"/>
                <a:gd name="T34" fmla="*/ 0 w 1634"/>
                <a:gd name="T35" fmla="*/ 667 h 1855"/>
                <a:gd name="T36" fmla="*/ 8 w 1634"/>
                <a:gd name="T37" fmla="*/ 991 h 1855"/>
                <a:gd name="T38" fmla="*/ 37 w 1634"/>
                <a:gd name="T39" fmla="*/ 1201 h 1855"/>
                <a:gd name="T40" fmla="*/ 99 w 1634"/>
                <a:gd name="T41" fmla="*/ 1406 h 1855"/>
                <a:gd name="T42" fmla="*/ 204 w 1634"/>
                <a:gd name="T43" fmla="*/ 1593 h 1855"/>
                <a:gd name="T44" fmla="*/ 343 w 1634"/>
                <a:gd name="T45" fmla="*/ 1724 h 1855"/>
                <a:gd name="T46" fmla="*/ 444 w 1634"/>
                <a:gd name="T47" fmla="*/ 1782 h 1855"/>
                <a:gd name="T48" fmla="*/ 562 w 1634"/>
                <a:gd name="T49" fmla="*/ 1825 h 1855"/>
                <a:gd name="T50" fmla="*/ 699 w 1634"/>
                <a:gd name="T51" fmla="*/ 1850 h 1855"/>
                <a:gd name="T52" fmla="*/ 817 w 1634"/>
                <a:gd name="T53" fmla="*/ 1855 h 1855"/>
                <a:gd name="T54" fmla="*/ 935 w 1634"/>
                <a:gd name="T55" fmla="*/ 1850 h 1855"/>
                <a:gd name="T56" fmla="*/ 1072 w 1634"/>
                <a:gd name="T57" fmla="*/ 1825 h 1855"/>
                <a:gd name="T58" fmla="*/ 1191 w 1634"/>
                <a:gd name="T59" fmla="*/ 1782 h 1855"/>
                <a:gd name="T60" fmla="*/ 1292 w 1634"/>
                <a:gd name="T61" fmla="*/ 1724 h 1855"/>
                <a:gd name="T62" fmla="*/ 1430 w 1634"/>
                <a:gd name="T63" fmla="*/ 1593 h 1855"/>
                <a:gd name="T64" fmla="*/ 1535 w 1634"/>
                <a:gd name="T65" fmla="*/ 1406 h 1855"/>
                <a:gd name="T66" fmla="*/ 1597 w 1634"/>
                <a:gd name="T67" fmla="*/ 1201 h 1855"/>
                <a:gd name="T68" fmla="*/ 1627 w 1634"/>
                <a:gd name="T69" fmla="*/ 991 h 1855"/>
                <a:gd name="T70" fmla="*/ 1634 w 1634"/>
                <a:gd name="T71" fmla="*/ 667 h 1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4" h="1855">
                  <a:moveTo>
                    <a:pt x="1634" y="598"/>
                  </a:moveTo>
                  <a:lnTo>
                    <a:pt x="1634" y="566"/>
                  </a:lnTo>
                  <a:lnTo>
                    <a:pt x="1628" y="504"/>
                  </a:lnTo>
                  <a:lnTo>
                    <a:pt x="1616" y="443"/>
                  </a:lnTo>
                  <a:lnTo>
                    <a:pt x="1598" y="386"/>
                  </a:lnTo>
                  <a:lnTo>
                    <a:pt x="1573" y="332"/>
                  </a:lnTo>
                  <a:lnTo>
                    <a:pt x="1543" y="281"/>
                  </a:lnTo>
                  <a:lnTo>
                    <a:pt x="1505" y="233"/>
                  </a:lnTo>
                  <a:lnTo>
                    <a:pt x="1462" y="189"/>
                  </a:lnTo>
                  <a:lnTo>
                    <a:pt x="1412" y="150"/>
                  </a:lnTo>
                  <a:lnTo>
                    <a:pt x="1355" y="114"/>
                  </a:lnTo>
                  <a:lnTo>
                    <a:pt x="1291" y="83"/>
                  </a:lnTo>
                  <a:lnTo>
                    <a:pt x="1220" y="56"/>
                  </a:lnTo>
                  <a:lnTo>
                    <a:pt x="1144" y="34"/>
                  </a:lnTo>
                  <a:lnTo>
                    <a:pt x="1059" y="17"/>
                  </a:lnTo>
                  <a:lnTo>
                    <a:pt x="968" y="5"/>
                  </a:lnTo>
                  <a:lnTo>
                    <a:pt x="869" y="0"/>
                  </a:lnTo>
                  <a:lnTo>
                    <a:pt x="817" y="0"/>
                  </a:lnTo>
                  <a:lnTo>
                    <a:pt x="765" y="0"/>
                  </a:lnTo>
                  <a:lnTo>
                    <a:pt x="666" y="5"/>
                  </a:lnTo>
                  <a:lnTo>
                    <a:pt x="575" y="17"/>
                  </a:lnTo>
                  <a:lnTo>
                    <a:pt x="491" y="34"/>
                  </a:lnTo>
                  <a:lnTo>
                    <a:pt x="413" y="56"/>
                  </a:lnTo>
                  <a:lnTo>
                    <a:pt x="343" y="83"/>
                  </a:lnTo>
                  <a:lnTo>
                    <a:pt x="279" y="114"/>
                  </a:lnTo>
                  <a:lnTo>
                    <a:pt x="222" y="150"/>
                  </a:lnTo>
                  <a:lnTo>
                    <a:pt x="173" y="189"/>
                  </a:lnTo>
                  <a:lnTo>
                    <a:pt x="129" y="233"/>
                  </a:lnTo>
                  <a:lnTo>
                    <a:pt x="92" y="281"/>
                  </a:lnTo>
                  <a:lnTo>
                    <a:pt x="61" y="332"/>
                  </a:lnTo>
                  <a:lnTo>
                    <a:pt x="36" y="386"/>
                  </a:lnTo>
                  <a:lnTo>
                    <a:pt x="19" y="443"/>
                  </a:lnTo>
                  <a:lnTo>
                    <a:pt x="6" y="504"/>
                  </a:lnTo>
                  <a:lnTo>
                    <a:pt x="1" y="566"/>
                  </a:lnTo>
                  <a:lnTo>
                    <a:pt x="0" y="598"/>
                  </a:lnTo>
                  <a:lnTo>
                    <a:pt x="0" y="667"/>
                  </a:lnTo>
                  <a:lnTo>
                    <a:pt x="0" y="841"/>
                  </a:lnTo>
                  <a:lnTo>
                    <a:pt x="8" y="991"/>
                  </a:lnTo>
                  <a:lnTo>
                    <a:pt x="19" y="1095"/>
                  </a:lnTo>
                  <a:lnTo>
                    <a:pt x="37" y="1201"/>
                  </a:lnTo>
                  <a:lnTo>
                    <a:pt x="63" y="1305"/>
                  </a:lnTo>
                  <a:lnTo>
                    <a:pt x="99" y="1406"/>
                  </a:lnTo>
                  <a:lnTo>
                    <a:pt x="145" y="1503"/>
                  </a:lnTo>
                  <a:lnTo>
                    <a:pt x="204" y="1593"/>
                  </a:lnTo>
                  <a:lnTo>
                    <a:pt x="277" y="1672"/>
                  </a:lnTo>
                  <a:lnTo>
                    <a:pt x="343" y="1724"/>
                  </a:lnTo>
                  <a:lnTo>
                    <a:pt x="391" y="1755"/>
                  </a:lnTo>
                  <a:lnTo>
                    <a:pt x="444" y="1782"/>
                  </a:lnTo>
                  <a:lnTo>
                    <a:pt x="500" y="1806"/>
                  </a:lnTo>
                  <a:lnTo>
                    <a:pt x="562" y="1825"/>
                  </a:lnTo>
                  <a:lnTo>
                    <a:pt x="628" y="1839"/>
                  </a:lnTo>
                  <a:lnTo>
                    <a:pt x="699" y="1850"/>
                  </a:lnTo>
                  <a:lnTo>
                    <a:pt x="777" y="1855"/>
                  </a:lnTo>
                  <a:lnTo>
                    <a:pt x="817" y="1855"/>
                  </a:lnTo>
                  <a:lnTo>
                    <a:pt x="857" y="1855"/>
                  </a:lnTo>
                  <a:lnTo>
                    <a:pt x="935" y="1850"/>
                  </a:lnTo>
                  <a:lnTo>
                    <a:pt x="1006" y="1839"/>
                  </a:lnTo>
                  <a:lnTo>
                    <a:pt x="1072" y="1825"/>
                  </a:lnTo>
                  <a:lnTo>
                    <a:pt x="1134" y="1806"/>
                  </a:lnTo>
                  <a:lnTo>
                    <a:pt x="1191" y="1782"/>
                  </a:lnTo>
                  <a:lnTo>
                    <a:pt x="1244" y="1755"/>
                  </a:lnTo>
                  <a:lnTo>
                    <a:pt x="1292" y="1724"/>
                  </a:lnTo>
                  <a:lnTo>
                    <a:pt x="1357" y="1672"/>
                  </a:lnTo>
                  <a:lnTo>
                    <a:pt x="1430" y="1593"/>
                  </a:lnTo>
                  <a:lnTo>
                    <a:pt x="1489" y="1503"/>
                  </a:lnTo>
                  <a:lnTo>
                    <a:pt x="1535" y="1406"/>
                  </a:lnTo>
                  <a:lnTo>
                    <a:pt x="1571" y="1305"/>
                  </a:lnTo>
                  <a:lnTo>
                    <a:pt x="1597" y="1201"/>
                  </a:lnTo>
                  <a:lnTo>
                    <a:pt x="1615" y="1095"/>
                  </a:lnTo>
                  <a:lnTo>
                    <a:pt x="1627" y="991"/>
                  </a:lnTo>
                  <a:lnTo>
                    <a:pt x="1634" y="841"/>
                  </a:lnTo>
                  <a:lnTo>
                    <a:pt x="1634" y="667"/>
                  </a:lnTo>
                  <a:lnTo>
                    <a:pt x="1634" y="598"/>
                  </a:lnTo>
                  <a:close/>
                </a:path>
              </a:pathLst>
            </a:cu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7EDEC8D4-2007-4C55-9019-173E9FD02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" y="3246"/>
              <a:ext cx="44" cy="49"/>
            </a:xfrm>
            <a:custGeom>
              <a:avLst/>
              <a:gdLst>
                <a:gd name="T0" fmla="*/ 177 w 177"/>
                <a:gd name="T1" fmla="*/ 98 h 195"/>
                <a:gd name="T2" fmla="*/ 175 w 177"/>
                <a:gd name="T3" fmla="*/ 117 h 195"/>
                <a:gd name="T4" fmla="*/ 162 w 177"/>
                <a:gd name="T5" fmla="*/ 152 h 195"/>
                <a:gd name="T6" fmla="*/ 138 w 177"/>
                <a:gd name="T7" fmla="*/ 179 h 195"/>
                <a:gd name="T8" fmla="*/ 106 w 177"/>
                <a:gd name="T9" fmla="*/ 193 h 195"/>
                <a:gd name="T10" fmla="*/ 88 w 177"/>
                <a:gd name="T11" fmla="*/ 195 h 195"/>
                <a:gd name="T12" fmla="*/ 71 w 177"/>
                <a:gd name="T13" fmla="*/ 193 h 195"/>
                <a:gd name="T14" fmla="*/ 38 w 177"/>
                <a:gd name="T15" fmla="*/ 179 h 195"/>
                <a:gd name="T16" fmla="*/ 15 w 177"/>
                <a:gd name="T17" fmla="*/ 152 h 195"/>
                <a:gd name="T18" fmla="*/ 1 w 177"/>
                <a:gd name="T19" fmla="*/ 117 h 195"/>
                <a:gd name="T20" fmla="*/ 0 w 177"/>
                <a:gd name="T21" fmla="*/ 98 h 195"/>
                <a:gd name="T22" fmla="*/ 1 w 177"/>
                <a:gd name="T23" fmla="*/ 78 h 195"/>
                <a:gd name="T24" fmla="*/ 15 w 177"/>
                <a:gd name="T25" fmla="*/ 43 h 195"/>
                <a:gd name="T26" fmla="*/ 38 w 177"/>
                <a:gd name="T27" fmla="*/ 16 h 195"/>
                <a:gd name="T28" fmla="*/ 71 w 177"/>
                <a:gd name="T29" fmla="*/ 2 h 195"/>
                <a:gd name="T30" fmla="*/ 88 w 177"/>
                <a:gd name="T31" fmla="*/ 0 h 195"/>
                <a:gd name="T32" fmla="*/ 106 w 177"/>
                <a:gd name="T33" fmla="*/ 2 h 195"/>
                <a:gd name="T34" fmla="*/ 138 w 177"/>
                <a:gd name="T35" fmla="*/ 16 h 195"/>
                <a:gd name="T36" fmla="*/ 162 w 177"/>
                <a:gd name="T37" fmla="*/ 43 h 195"/>
                <a:gd name="T38" fmla="*/ 175 w 177"/>
                <a:gd name="T39" fmla="*/ 78 h 195"/>
                <a:gd name="T40" fmla="*/ 177 w 177"/>
                <a:gd name="T41" fmla="*/ 9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7" h="195">
                  <a:moveTo>
                    <a:pt x="177" y="98"/>
                  </a:moveTo>
                  <a:lnTo>
                    <a:pt x="175" y="117"/>
                  </a:lnTo>
                  <a:lnTo>
                    <a:pt x="162" y="152"/>
                  </a:lnTo>
                  <a:lnTo>
                    <a:pt x="138" y="179"/>
                  </a:lnTo>
                  <a:lnTo>
                    <a:pt x="106" y="193"/>
                  </a:lnTo>
                  <a:lnTo>
                    <a:pt x="88" y="195"/>
                  </a:lnTo>
                  <a:lnTo>
                    <a:pt x="71" y="193"/>
                  </a:lnTo>
                  <a:lnTo>
                    <a:pt x="38" y="179"/>
                  </a:lnTo>
                  <a:lnTo>
                    <a:pt x="15" y="152"/>
                  </a:lnTo>
                  <a:lnTo>
                    <a:pt x="1" y="117"/>
                  </a:lnTo>
                  <a:lnTo>
                    <a:pt x="0" y="98"/>
                  </a:lnTo>
                  <a:lnTo>
                    <a:pt x="1" y="78"/>
                  </a:lnTo>
                  <a:lnTo>
                    <a:pt x="15" y="43"/>
                  </a:lnTo>
                  <a:lnTo>
                    <a:pt x="38" y="16"/>
                  </a:lnTo>
                  <a:lnTo>
                    <a:pt x="71" y="2"/>
                  </a:lnTo>
                  <a:lnTo>
                    <a:pt x="88" y="0"/>
                  </a:lnTo>
                  <a:lnTo>
                    <a:pt x="106" y="2"/>
                  </a:lnTo>
                  <a:lnTo>
                    <a:pt x="138" y="16"/>
                  </a:lnTo>
                  <a:lnTo>
                    <a:pt x="162" y="43"/>
                  </a:lnTo>
                  <a:lnTo>
                    <a:pt x="175" y="78"/>
                  </a:lnTo>
                  <a:lnTo>
                    <a:pt x="177" y="98"/>
                  </a:lnTo>
                  <a:close/>
                </a:path>
              </a:pathLst>
            </a:custGeom>
            <a:solidFill>
              <a:srgbClr val="3B2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5C0223A5-13C1-455B-9F8E-79899C8FF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" y="3253"/>
              <a:ext cx="13" cy="13"/>
            </a:xfrm>
            <a:custGeom>
              <a:avLst/>
              <a:gdLst>
                <a:gd name="T0" fmla="*/ 53 w 53"/>
                <a:gd name="T1" fmla="*/ 27 h 53"/>
                <a:gd name="T2" fmla="*/ 52 w 53"/>
                <a:gd name="T3" fmla="*/ 38 h 53"/>
                <a:gd name="T4" fmla="*/ 37 w 53"/>
                <a:gd name="T5" fmla="*/ 52 h 53"/>
                <a:gd name="T6" fmla="*/ 26 w 53"/>
                <a:gd name="T7" fmla="*/ 53 h 53"/>
                <a:gd name="T8" fmla="*/ 16 w 53"/>
                <a:gd name="T9" fmla="*/ 52 h 53"/>
                <a:gd name="T10" fmla="*/ 1 w 53"/>
                <a:gd name="T11" fmla="*/ 38 h 53"/>
                <a:gd name="T12" fmla="*/ 0 w 53"/>
                <a:gd name="T13" fmla="*/ 27 h 53"/>
                <a:gd name="T14" fmla="*/ 1 w 53"/>
                <a:gd name="T15" fmla="*/ 16 h 53"/>
                <a:gd name="T16" fmla="*/ 16 w 53"/>
                <a:gd name="T17" fmla="*/ 2 h 53"/>
                <a:gd name="T18" fmla="*/ 26 w 53"/>
                <a:gd name="T19" fmla="*/ 0 h 53"/>
                <a:gd name="T20" fmla="*/ 37 w 53"/>
                <a:gd name="T21" fmla="*/ 2 h 53"/>
                <a:gd name="T22" fmla="*/ 52 w 53"/>
                <a:gd name="T23" fmla="*/ 16 h 53"/>
                <a:gd name="T24" fmla="*/ 53 w 53"/>
                <a:gd name="T2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3">
                  <a:moveTo>
                    <a:pt x="53" y="27"/>
                  </a:moveTo>
                  <a:lnTo>
                    <a:pt x="52" y="38"/>
                  </a:lnTo>
                  <a:lnTo>
                    <a:pt x="37" y="52"/>
                  </a:lnTo>
                  <a:lnTo>
                    <a:pt x="26" y="53"/>
                  </a:lnTo>
                  <a:lnTo>
                    <a:pt x="16" y="52"/>
                  </a:lnTo>
                  <a:lnTo>
                    <a:pt x="1" y="38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37" y="2"/>
                  </a:lnTo>
                  <a:lnTo>
                    <a:pt x="52" y="16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25F8A1E4-C665-4758-B6F7-BB4AEB3BC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" y="3196"/>
              <a:ext cx="72" cy="24"/>
            </a:xfrm>
            <a:custGeom>
              <a:avLst/>
              <a:gdLst>
                <a:gd name="T0" fmla="*/ 9 w 290"/>
                <a:gd name="T1" fmla="*/ 88 h 97"/>
                <a:gd name="T2" fmla="*/ 17 w 290"/>
                <a:gd name="T3" fmla="*/ 90 h 97"/>
                <a:gd name="T4" fmla="*/ 35 w 290"/>
                <a:gd name="T5" fmla="*/ 90 h 97"/>
                <a:gd name="T6" fmla="*/ 69 w 290"/>
                <a:gd name="T7" fmla="*/ 82 h 97"/>
                <a:gd name="T8" fmla="*/ 130 w 290"/>
                <a:gd name="T9" fmla="*/ 70 h 97"/>
                <a:gd name="T10" fmla="*/ 193 w 290"/>
                <a:gd name="T11" fmla="*/ 73 h 97"/>
                <a:gd name="T12" fmla="*/ 243 w 290"/>
                <a:gd name="T13" fmla="*/ 85 h 97"/>
                <a:gd name="T14" fmla="*/ 271 w 290"/>
                <a:gd name="T15" fmla="*/ 96 h 97"/>
                <a:gd name="T16" fmla="*/ 277 w 290"/>
                <a:gd name="T17" fmla="*/ 97 h 97"/>
                <a:gd name="T18" fmla="*/ 285 w 290"/>
                <a:gd name="T19" fmla="*/ 90 h 97"/>
                <a:gd name="T20" fmla="*/ 290 w 290"/>
                <a:gd name="T21" fmla="*/ 79 h 97"/>
                <a:gd name="T22" fmla="*/ 287 w 290"/>
                <a:gd name="T23" fmla="*/ 61 h 97"/>
                <a:gd name="T24" fmla="*/ 278 w 290"/>
                <a:gd name="T25" fmla="*/ 42 h 97"/>
                <a:gd name="T26" fmla="*/ 258 w 290"/>
                <a:gd name="T27" fmla="*/ 24 h 97"/>
                <a:gd name="T28" fmla="*/ 226 w 290"/>
                <a:gd name="T29" fmla="*/ 10 h 97"/>
                <a:gd name="T30" fmla="*/ 181 w 290"/>
                <a:gd name="T31" fmla="*/ 0 h 97"/>
                <a:gd name="T32" fmla="*/ 151 w 290"/>
                <a:gd name="T33" fmla="*/ 0 h 97"/>
                <a:gd name="T34" fmla="*/ 125 w 290"/>
                <a:gd name="T35" fmla="*/ 0 h 97"/>
                <a:gd name="T36" fmla="*/ 82 w 290"/>
                <a:gd name="T37" fmla="*/ 6 h 97"/>
                <a:gd name="T38" fmla="*/ 50 w 290"/>
                <a:gd name="T39" fmla="*/ 18 h 97"/>
                <a:gd name="T40" fmla="*/ 25 w 290"/>
                <a:gd name="T41" fmla="*/ 32 h 97"/>
                <a:gd name="T42" fmla="*/ 10 w 290"/>
                <a:gd name="T43" fmla="*/ 48 h 97"/>
                <a:gd name="T44" fmla="*/ 2 w 290"/>
                <a:gd name="T45" fmla="*/ 63 h 97"/>
                <a:gd name="T46" fmla="*/ 0 w 290"/>
                <a:gd name="T47" fmla="*/ 76 h 97"/>
                <a:gd name="T48" fmla="*/ 5 w 290"/>
                <a:gd name="T49" fmla="*/ 86 h 97"/>
                <a:gd name="T50" fmla="*/ 9 w 290"/>
                <a:gd name="T51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0" h="97">
                  <a:moveTo>
                    <a:pt x="9" y="88"/>
                  </a:moveTo>
                  <a:lnTo>
                    <a:pt x="17" y="90"/>
                  </a:lnTo>
                  <a:lnTo>
                    <a:pt x="35" y="90"/>
                  </a:lnTo>
                  <a:lnTo>
                    <a:pt x="69" y="82"/>
                  </a:lnTo>
                  <a:lnTo>
                    <a:pt x="130" y="70"/>
                  </a:lnTo>
                  <a:lnTo>
                    <a:pt x="193" y="73"/>
                  </a:lnTo>
                  <a:lnTo>
                    <a:pt x="243" y="85"/>
                  </a:lnTo>
                  <a:lnTo>
                    <a:pt x="271" y="96"/>
                  </a:lnTo>
                  <a:lnTo>
                    <a:pt x="277" y="97"/>
                  </a:lnTo>
                  <a:lnTo>
                    <a:pt x="285" y="90"/>
                  </a:lnTo>
                  <a:lnTo>
                    <a:pt x="290" y="79"/>
                  </a:lnTo>
                  <a:lnTo>
                    <a:pt x="287" y="61"/>
                  </a:lnTo>
                  <a:lnTo>
                    <a:pt x="278" y="42"/>
                  </a:lnTo>
                  <a:lnTo>
                    <a:pt x="258" y="24"/>
                  </a:lnTo>
                  <a:lnTo>
                    <a:pt x="226" y="10"/>
                  </a:lnTo>
                  <a:lnTo>
                    <a:pt x="181" y="0"/>
                  </a:lnTo>
                  <a:lnTo>
                    <a:pt x="151" y="0"/>
                  </a:lnTo>
                  <a:lnTo>
                    <a:pt x="125" y="0"/>
                  </a:lnTo>
                  <a:lnTo>
                    <a:pt x="82" y="6"/>
                  </a:lnTo>
                  <a:lnTo>
                    <a:pt x="50" y="18"/>
                  </a:lnTo>
                  <a:lnTo>
                    <a:pt x="25" y="32"/>
                  </a:lnTo>
                  <a:lnTo>
                    <a:pt x="10" y="48"/>
                  </a:lnTo>
                  <a:lnTo>
                    <a:pt x="2" y="63"/>
                  </a:lnTo>
                  <a:lnTo>
                    <a:pt x="0" y="76"/>
                  </a:lnTo>
                  <a:lnTo>
                    <a:pt x="5" y="86"/>
                  </a:lnTo>
                  <a:lnTo>
                    <a:pt x="9" y="88"/>
                  </a:lnTo>
                  <a:close/>
                </a:path>
              </a:pathLst>
            </a:custGeom>
            <a:solidFill>
              <a:srgbClr val="684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43C33D6D-E6E9-433B-959E-53689180A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8" y="3246"/>
              <a:ext cx="44" cy="49"/>
            </a:xfrm>
            <a:custGeom>
              <a:avLst/>
              <a:gdLst>
                <a:gd name="T0" fmla="*/ 176 w 176"/>
                <a:gd name="T1" fmla="*/ 98 h 195"/>
                <a:gd name="T2" fmla="*/ 175 w 176"/>
                <a:gd name="T3" fmla="*/ 117 h 195"/>
                <a:gd name="T4" fmla="*/ 162 w 176"/>
                <a:gd name="T5" fmla="*/ 152 h 195"/>
                <a:gd name="T6" fmla="*/ 138 w 176"/>
                <a:gd name="T7" fmla="*/ 179 h 195"/>
                <a:gd name="T8" fmla="*/ 106 w 176"/>
                <a:gd name="T9" fmla="*/ 193 h 195"/>
                <a:gd name="T10" fmla="*/ 88 w 176"/>
                <a:gd name="T11" fmla="*/ 195 h 195"/>
                <a:gd name="T12" fmla="*/ 70 w 176"/>
                <a:gd name="T13" fmla="*/ 193 h 195"/>
                <a:gd name="T14" fmla="*/ 38 w 176"/>
                <a:gd name="T15" fmla="*/ 179 h 195"/>
                <a:gd name="T16" fmla="*/ 15 w 176"/>
                <a:gd name="T17" fmla="*/ 152 h 195"/>
                <a:gd name="T18" fmla="*/ 1 w 176"/>
                <a:gd name="T19" fmla="*/ 117 h 195"/>
                <a:gd name="T20" fmla="*/ 0 w 176"/>
                <a:gd name="T21" fmla="*/ 98 h 195"/>
                <a:gd name="T22" fmla="*/ 1 w 176"/>
                <a:gd name="T23" fmla="*/ 78 h 195"/>
                <a:gd name="T24" fmla="*/ 15 w 176"/>
                <a:gd name="T25" fmla="*/ 43 h 195"/>
                <a:gd name="T26" fmla="*/ 38 w 176"/>
                <a:gd name="T27" fmla="*/ 16 h 195"/>
                <a:gd name="T28" fmla="*/ 70 w 176"/>
                <a:gd name="T29" fmla="*/ 2 h 195"/>
                <a:gd name="T30" fmla="*/ 88 w 176"/>
                <a:gd name="T31" fmla="*/ 0 h 195"/>
                <a:gd name="T32" fmla="*/ 106 w 176"/>
                <a:gd name="T33" fmla="*/ 2 h 195"/>
                <a:gd name="T34" fmla="*/ 138 w 176"/>
                <a:gd name="T35" fmla="*/ 16 h 195"/>
                <a:gd name="T36" fmla="*/ 162 w 176"/>
                <a:gd name="T37" fmla="*/ 43 h 195"/>
                <a:gd name="T38" fmla="*/ 175 w 176"/>
                <a:gd name="T39" fmla="*/ 78 h 195"/>
                <a:gd name="T40" fmla="*/ 176 w 176"/>
                <a:gd name="T41" fmla="*/ 9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195">
                  <a:moveTo>
                    <a:pt x="176" y="98"/>
                  </a:moveTo>
                  <a:lnTo>
                    <a:pt x="175" y="117"/>
                  </a:lnTo>
                  <a:lnTo>
                    <a:pt x="162" y="152"/>
                  </a:lnTo>
                  <a:lnTo>
                    <a:pt x="138" y="179"/>
                  </a:lnTo>
                  <a:lnTo>
                    <a:pt x="106" y="193"/>
                  </a:lnTo>
                  <a:lnTo>
                    <a:pt x="88" y="195"/>
                  </a:lnTo>
                  <a:lnTo>
                    <a:pt x="70" y="193"/>
                  </a:lnTo>
                  <a:lnTo>
                    <a:pt x="38" y="179"/>
                  </a:lnTo>
                  <a:lnTo>
                    <a:pt x="15" y="152"/>
                  </a:lnTo>
                  <a:lnTo>
                    <a:pt x="1" y="117"/>
                  </a:lnTo>
                  <a:lnTo>
                    <a:pt x="0" y="98"/>
                  </a:lnTo>
                  <a:lnTo>
                    <a:pt x="1" y="78"/>
                  </a:lnTo>
                  <a:lnTo>
                    <a:pt x="15" y="43"/>
                  </a:lnTo>
                  <a:lnTo>
                    <a:pt x="38" y="16"/>
                  </a:lnTo>
                  <a:lnTo>
                    <a:pt x="70" y="2"/>
                  </a:lnTo>
                  <a:lnTo>
                    <a:pt x="88" y="0"/>
                  </a:lnTo>
                  <a:lnTo>
                    <a:pt x="106" y="2"/>
                  </a:lnTo>
                  <a:lnTo>
                    <a:pt x="138" y="16"/>
                  </a:lnTo>
                  <a:lnTo>
                    <a:pt x="162" y="43"/>
                  </a:lnTo>
                  <a:lnTo>
                    <a:pt x="175" y="78"/>
                  </a:lnTo>
                  <a:lnTo>
                    <a:pt x="176" y="98"/>
                  </a:lnTo>
                  <a:close/>
                </a:path>
              </a:pathLst>
            </a:custGeom>
            <a:solidFill>
              <a:srgbClr val="3B2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71">
              <a:extLst>
                <a:ext uri="{FF2B5EF4-FFF2-40B4-BE49-F238E27FC236}">
                  <a16:creationId xmlns:a16="http://schemas.microsoft.com/office/drawing/2014/main" id="{6FF1AA76-EB59-465D-8AA5-931052327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3253"/>
              <a:ext cx="13" cy="13"/>
            </a:xfrm>
            <a:custGeom>
              <a:avLst/>
              <a:gdLst>
                <a:gd name="T0" fmla="*/ 53 w 53"/>
                <a:gd name="T1" fmla="*/ 27 h 53"/>
                <a:gd name="T2" fmla="*/ 52 w 53"/>
                <a:gd name="T3" fmla="*/ 38 h 53"/>
                <a:gd name="T4" fmla="*/ 37 w 53"/>
                <a:gd name="T5" fmla="*/ 52 h 53"/>
                <a:gd name="T6" fmla="*/ 26 w 53"/>
                <a:gd name="T7" fmla="*/ 53 h 53"/>
                <a:gd name="T8" fmla="*/ 15 w 53"/>
                <a:gd name="T9" fmla="*/ 52 h 53"/>
                <a:gd name="T10" fmla="*/ 1 w 53"/>
                <a:gd name="T11" fmla="*/ 38 h 53"/>
                <a:gd name="T12" fmla="*/ 0 w 53"/>
                <a:gd name="T13" fmla="*/ 27 h 53"/>
                <a:gd name="T14" fmla="*/ 1 w 53"/>
                <a:gd name="T15" fmla="*/ 16 h 53"/>
                <a:gd name="T16" fmla="*/ 15 w 53"/>
                <a:gd name="T17" fmla="*/ 2 h 53"/>
                <a:gd name="T18" fmla="*/ 26 w 53"/>
                <a:gd name="T19" fmla="*/ 0 h 53"/>
                <a:gd name="T20" fmla="*/ 37 w 53"/>
                <a:gd name="T21" fmla="*/ 2 h 53"/>
                <a:gd name="T22" fmla="*/ 52 w 53"/>
                <a:gd name="T23" fmla="*/ 16 h 53"/>
                <a:gd name="T24" fmla="*/ 53 w 53"/>
                <a:gd name="T2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3">
                  <a:moveTo>
                    <a:pt x="53" y="27"/>
                  </a:moveTo>
                  <a:lnTo>
                    <a:pt x="52" y="38"/>
                  </a:lnTo>
                  <a:lnTo>
                    <a:pt x="37" y="52"/>
                  </a:lnTo>
                  <a:lnTo>
                    <a:pt x="26" y="53"/>
                  </a:lnTo>
                  <a:lnTo>
                    <a:pt x="15" y="52"/>
                  </a:lnTo>
                  <a:lnTo>
                    <a:pt x="1" y="38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15" y="2"/>
                  </a:lnTo>
                  <a:lnTo>
                    <a:pt x="26" y="0"/>
                  </a:lnTo>
                  <a:lnTo>
                    <a:pt x="37" y="2"/>
                  </a:lnTo>
                  <a:lnTo>
                    <a:pt x="52" y="16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28738B6C-0F57-4780-B607-99970A425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" y="3196"/>
              <a:ext cx="73" cy="24"/>
            </a:xfrm>
            <a:custGeom>
              <a:avLst/>
              <a:gdLst>
                <a:gd name="T0" fmla="*/ 282 w 290"/>
                <a:gd name="T1" fmla="*/ 88 h 97"/>
                <a:gd name="T2" fmla="*/ 273 w 290"/>
                <a:gd name="T3" fmla="*/ 90 h 97"/>
                <a:gd name="T4" fmla="*/ 255 w 290"/>
                <a:gd name="T5" fmla="*/ 90 h 97"/>
                <a:gd name="T6" fmla="*/ 222 w 290"/>
                <a:gd name="T7" fmla="*/ 82 h 97"/>
                <a:gd name="T8" fmla="*/ 159 w 290"/>
                <a:gd name="T9" fmla="*/ 70 h 97"/>
                <a:gd name="T10" fmla="*/ 97 w 290"/>
                <a:gd name="T11" fmla="*/ 73 h 97"/>
                <a:gd name="T12" fmla="*/ 47 w 290"/>
                <a:gd name="T13" fmla="*/ 85 h 97"/>
                <a:gd name="T14" fmla="*/ 19 w 290"/>
                <a:gd name="T15" fmla="*/ 96 h 97"/>
                <a:gd name="T16" fmla="*/ 13 w 290"/>
                <a:gd name="T17" fmla="*/ 97 h 97"/>
                <a:gd name="T18" fmla="*/ 6 w 290"/>
                <a:gd name="T19" fmla="*/ 90 h 97"/>
                <a:gd name="T20" fmla="*/ 0 w 290"/>
                <a:gd name="T21" fmla="*/ 79 h 97"/>
                <a:gd name="T22" fmla="*/ 3 w 290"/>
                <a:gd name="T23" fmla="*/ 61 h 97"/>
                <a:gd name="T24" fmla="*/ 12 w 290"/>
                <a:gd name="T25" fmla="*/ 42 h 97"/>
                <a:gd name="T26" fmla="*/ 32 w 290"/>
                <a:gd name="T27" fmla="*/ 24 h 97"/>
                <a:gd name="T28" fmla="*/ 64 w 290"/>
                <a:gd name="T29" fmla="*/ 10 h 97"/>
                <a:gd name="T30" fmla="*/ 110 w 290"/>
                <a:gd name="T31" fmla="*/ 0 h 97"/>
                <a:gd name="T32" fmla="*/ 139 w 290"/>
                <a:gd name="T33" fmla="*/ 0 h 97"/>
                <a:gd name="T34" fmla="*/ 165 w 290"/>
                <a:gd name="T35" fmla="*/ 0 h 97"/>
                <a:gd name="T36" fmla="*/ 208 w 290"/>
                <a:gd name="T37" fmla="*/ 6 h 97"/>
                <a:gd name="T38" fmla="*/ 241 w 290"/>
                <a:gd name="T39" fmla="*/ 18 h 97"/>
                <a:gd name="T40" fmla="*/ 265 w 290"/>
                <a:gd name="T41" fmla="*/ 32 h 97"/>
                <a:gd name="T42" fmla="*/ 281 w 290"/>
                <a:gd name="T43" fmla="*/ 48 h 97"/>
                <a:gd name="T44" fmla="*/ 288 w 290"/>
                <a:gd name="T45" fmla="*/ 63 h 97"/>
                <a:gd name="T46" fmla="*/ 290 w 290"/>
                <a:gd name="T47" fmla="*/ 76 h 97"/>
                <a:gd name="T48" fmla="*/ 286 w 290"/>
                <a:gd name="T49" fmla="*/ 86 h 97"/>
                <a:gd name="T50" fmla="*/ 282 w 290"/>
                <a:gd name="T51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0" h="97">
                  <a:moveTo>
                    <a:pt x="282" y="88"/>
                  </a:moveTo>
                  <a:lnTo>
                    <a:pt x="273" y="90"/>
                  </a:lnTo>
                  <a:lnTo>
                    <a:pt x="255" y="90"/>
                  </a:lnTo>
                  <a:lnTo>
                    <a:pt x="222" y="82"/>
                  </a:lnTo>
                  <a:lnTo>
                    <a:pt x="159" y="70"/>
                  </a:lnTo>
                  <a:lnTo>
                    <a:pt x="97" y="73"/>
                  </a:lnTo>
                  <a:lnTo>
                    <a:pt x="47" y="85"/>
                  </a:lnTo>
                  <a:lnTo>
                    <a:pt x="19" y="96"/>
                  </a:lnTo>
                  <a:lnTo>
                    <a:pt x="13" y="97"/>
                  </a:lnTo>
                  <a:lnTo>
                    <a:pt x="6" y="90"/>
                  </a:lnTo>
                  <a:lnTo>
                    <a:pt x="0" y="79"/>
                  </a:lnTo>
                  <a:lnTo>
                    <a:pt x="3" y="61"/>
                  </a:lnTo>
                  <a:lnTo>
                    <a:pt x="12" y="42"/>
                  </a:lnTo>
                  <a:lnTo>
                    <a:pt x="32" y="24"/>
                  </a:lnTo>
                  <a:lnTo>
                    <a:pt x="64" y="10"/>
                  </a:lnTo>
                  <a:lnTo>
                    <a:pt x="110" y="0"/>
                  </a:lnTo>
                  <a:lnTo>
                    <a:pt x="139" y="0"/>
                  </a:lnTo>
                  <a:lnTo>
                    <a:pt x="165" y="0"/>
                  </a:lnTo>
                  <a:lnTo>
                    <a:pt x="208" y="6"/>
                  </a:lnTo>
                  <a:lnTo>
                    <a:pt x="241" y="18"/>
                  </a:lnTo>
                  <a:lnTo>
                    <a:pt x="265" y="32"/>
                  </a:lnTo>
                  <a:lnTo>
                    <a:pt x="281" y="48"/>
                  </a:lnTo>
                  <a:lnTo>
                    <a:pt x="288" y="63"/>
                  </a:lnTo>
                  <a:lnTo>
                    <a:pt x="290" y="76"/>
                  </a:lnTo>
                  <a:lnTo>
                    <a:pt x="286" y="86"/>
                  </a:lnTo>
                  <a:lnTo>
                    <a:pt x="282" y="88"/>
                  </a:lnTo>
                  <a:close/>
                </a:path>
              </a:pathLst>
            </a:custGeom>
            <a:solidFill>
              <a:srgbClr val="684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CE351A0D-3E64-485B-B804-B6AC45CF4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" y="3345"/>
              <a:ext cx="71" cy="25"/>
            </a:xfrm>
            <a:custGeom>
              <a:avLst/>
              <a:gdLst>
                <a:gd name="T0" fmla="*/ 140 w 280"/>
                <a:gd name="T1" fmla="*/ 43 h 100"/>
                <a:gd name="T2" fmla="*/ 108 w 280"/>
                <a:gd name="T3" fmla="*/ 41 h 100"/>
                <a:gd name="T4" fmla="*/ 57 w 280"/>
                <a:gd name="T5" fmla="*/ 24 h 100"/>
                <a:gd name="T6" fmla="*/ 20 w 280"/>
                <a:gd name="T7" fmla="*/ 6 h 100"/>
                <a:gd name="T8" fmla="*/ 5 w 280"/>
                <a:gd name="T9" fmla="*/ 0 h 100"/>
                <a:gd name="T10" fmla="*/ 1 w 280"/>
                <a:gd name="T11" fmla="*/ 3 h 100"/>
                <a:gd name="T12" fmla="*/ 0 w 280"/>
                <a:gd name="T13" fmla="*/ 9 h 100"/>
                <a:gd name="T14" fmla="*/ 1 w 280"/>
                <a:gd name="T15" fmla="*/ 22 h 100"/>
                <a:gd name="T16" fmla="*/ 14 w 280"/>
                <a:gd name="T17" fmla="*/ 52 h 100"/>
                <a:gd name="T18" fmla="*/ 35 w 280"/>
                <a:gd name="T19" fmla="*/ 73 h 100"/>
                <a:gd name="T20" fmla="*/ 57 w 280"/>
                <a:gd name="T21" fmla="*/ 86 h 100"/>
                <a:gd name="T22" fmla="*/ 85 w 280"/>
                <a:gd name="T23" fmla="*/ 95 h 100"/>
                <a:gd name="T24" fmla="*/ 119 w 280"/>
                <a:gd name="T25" fmla="*/ 100 h 100"/>
                <a:gd name="T26" fmla="*/ 140 w 280"/>
                <a:gd name="T27" fmla="*/ 100 h 100"/>
                <a:gd name="T28" fmla="*/ 161 w 280"/>
                <a:gd name="T29" fmla="*/ 100 h 100"/>
                <a:gd name="T30" fmla="*/ 196 w 280"/>
                <a:gd name="T31" fmla="*/ 95 h 100"/>
                <a:gd name="T32" fmla="*/ 223 w 280"/>
                <a:gd name="T33" fmla="*/ 86 h 100"/>
                <a:gd name="T34" fmla="*/ 245 w 280"/>
                <a:gd name="T35" fmla="*/ 73 h 100"/>
                <a:gd name="T36" fmla="*/ 267 w 280"/>
                <a:gd name="T37" fmla="*/ 52 h 100"/>
                <a:gd name="T38" fmla="*/ 279 w 280"/>
                <a:gd name="T39" fmla="*/ 22 h 100"/>
                <a:gd name="T40" fmla="*/ 280 w 280"/>
                <a:gd name="T41" fmla="*/ 9 h 100"/>
                <a:gd name="T42" fmla="*/ 280 w 280"/>
                <a:gd name="T43" fmla="*/ 3 h 100"/>
                <a:gd name="T44" fmla="*/ 275 w 280"/>
                <a:gd name="T45" fmla="*/ 0 h 100"/>
                <a:gd name="T46" fmla="*/ 260 w 280"/>
                <a:gd name="T47" fmla="*/ 6 h 100"/>
                <a:gd name="T48" fmla="*/ 223 w 280"/>
                <a:gd name="T49" fmla="*/ 24 h 100"/>
                <a:gd name="T50" fmla="*/ 172 w 280"/>
                <a:gd name="T51" fmla="*/ 41 h 100"/>
                <a:gd name="T52" fmla="*/ 140 w 280"/>
                <a:gd name="T53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0" h="100">
                  <a:moveTo>
                    <a:pt x="140" y="43"/>
                  </a:moveTo>
                  <a:lnTo>
                    <a:pt x="108" y="41"/>
                  </a:lnTo>
                  <a:lnTo>
                    <a:pt x="57" y="24"/>
                  </a:lnTo>
                  <a:lnTo>
                    <a:pt x="20" y="6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9"/>
                  </a:lnTo>
                  <a:lnTo>
                    <a:pt x="1" y="22"/>
                  </a:lnTo>
                  <a:lnTo>
                    <a:pt x="14" y="52"/>
                  </a:lnTo>
                  <a:lnTo>
                    <a:pt x="35" y="73"/>
                  </a:lnTo>
                  <a:lnTo>
                    <a:pt x="57" y="86"/>
                  </a:lnTo>
                  <a:lnTo>
                    <a:pt x="85" y="95"/>
                  </a:lnTo>
                  <a:lnTo>
                    <a:pt x="119" y="100"/>
                  </a:lnTo>
                  <a:lnTo>
                    <a:pt x="140" y="100"/>
                  </a:lnTo>
                  <a:lnTo>
                    <a:pt x="161" y="100"/>
                  </a:lnTo>
                  <a:lnTo>
                    <a:pt x="196" y="95"/>
                  </a:lnTo>
                  <a:lnTo>
                    <a:pt x="223" y="86"/>
                  </a:lnTo>
                  <a:lnTo>
                    <a:pt x="245" y="73"/>
                  </a:lnTo>
                  <a:lnTo>
                    <a:pt x="267" y="52"/>
                  </a:lnTo>
                  <a:lnTo>
                    <a:pt x="279" y="22"/>
                  </a:lnTo>
                  <a:lnTo>
                    <a:pt x="280" y="9"/>
                  </a:lnTo>
                  <a:lnTo>
                    <a:pt x="280" y="3"/>
                  </a:lnTo>
                  <a:lnTo>
                    <a:pt x="275" y="0"/>
                  </a:lnTo>
                  <a:lnTo>
                    <a:pt x="260" y="6"/>
                  </a:lnTo>
                  <a:lnTo>
                    <a:pt x="223" y="24"/>
                  </a:lnTo>
                  <a:lnTo>
                    <a:pt x="172" y="41"/>
                  </a:lnTo>
                  <a:lnTo>
                    <a:pt x="140" y="43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B14EC4E3-E93E-4461-A4F5-1BB7104CF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" y="3425"/>
              <a:ext cx="24" cy="9"/>
            </a:xfrm>
            <a:custGeom>
              <a:avLst/>
              <a:gdLst>
                <a:gd name="T0" fmla="*/ 48 w 97"/>
                <a:gd name="T1" fmla="*/ 15 h 35"/>
                <a:gd name="T2" fmla="*/ 27 w 97"/>
                <a:gd name="T3" fmla="*/ 12 h 35"/>
                <a:gd name="T4" fmla="*/ 7 w 97"/>
                <a:gd name="T5" fmla="*/ 2 h 35"/>
                <a:gd name="T6" fmla="*/ 0 w 97"/>
                <a:gd name="T7" fmla="*/ 0 h 35"/>
                <a:gd name="T8" fmla="*/ 0 w 97"/>
                <a:gd name="T9" fmla="*/ 3 h 35"/>
                <a:gd name="T10" fmla="*/ 1 w 97"/>
                <a:gd name="T11" fmla="*/ 13 h 35"/>
                <a:gd name="T12" fmla="*/ 15 w 97"/>
                <a:gd name="T13" fmla="*/ 28 h 35"/>
                <a:gd name="T14" fmla="*/ 35 w 97"/>
                <a:gd name="T15" fmla="*/ 34 h 35"/>
                <a:gd name="T16" fmla="*/ 48 w 97"/>
                <a:gd name="T17" fmla="*/ 35 h 35"/>
                <a:gd name="T18" fmla="*/ 62 w 97"/>
                <a:gd name="T19" fmla="*/ 34 h 35"/>
                <a:gd name="T20" fmla="*/ 81 w 97"/>
                <a:gd name="T21" fmla="*/ 28 h 35"/>
                <a:gd name="T22" fmla="*/ 96 w 97"/>
                <a:gd name="T23" fmla="*/ 13 h 35"/>
                <a:gd name="T24" fmla="*/ 97 w 97"/>
                <a:gd name="T25" fmla="*/ 3 h 35"/>
                <a:gd name="T26" fmla="*/ 96 w 97"/>
                <a:gd name="T27" fmla="*/ 0 h 35"/>
                <a:gd name="T28" fmla="*/ 89 w 97"/>
                <a:gd name="T29" fmla="*/ 2 h 35"/>
                <a:gd name="T30" fmla="*/ 69 w 97"/>
                <a:gd name="T31" fmla="*/ 12 h 35"/>
                <a:gd name="T32" fmla="*/ 48 w 97"/>
                <a:gd name="T33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35">
                  <a:moveTo>
                    <a:pt x="48" y="15"/>
                  </a:moveTo>
                  <a:lnTo>
                    <a:pt x="27" y="12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13"/>
                  </a:lnTo>
                  <a:lnTo>
                    <a:pt x="15" y="28"/>
                  </a:lnTo>
                  <a:lnTo>
                    <a:pt x="35" y="34"/>
                  </a:lnTo>
                  <a:lnTo>
                    <a:pt x="48" y="35"/>
                  </a:lnTo>
                  <a:lnTo>
                    <a:pt x="62" y="34"/>
                  </a:lnTo>
                  <a:lnTo>
                    <a:pt x="81" y="28"/>
                  </a:lnTo>
                  <a:lnTo>
                    <a:pt x="96" y="13"/>
                  </a:lnTo>
                  <a:lnTo>
                    <a:pt x="97" y="3"/>
                  </a:lnTo>
                  <a:lnTo>
                    <a:pt x="96" y="0"/>
                  </a:lnTo>
                  <a:lnTo>
                    <a:pt x="89" y="2"/>
                  </a:lnTo>
                  <a:lnTo>
                    <a:pt x="69" y="12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1D2B8726-F780-4FAF-84D2-F97B6EDB9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" y="3397"/>
              <a:ext cx="111" cy="18"/>
            </a:xfrm>
            <a:custGeom>
              <a:avLst/>
              <a:gdLst>
                <a:gd name="T0" fmla="*/ 222 w 444"/>
                <a:gd name="T1" fmla="*/ 45 h 73"/>
                <a:gd name="T2" fmla="*/ 172 w 444"/>
                <a:gd name="T3" fmla="*/ 43 h 73"/>
                <a:gd name="T4" fmla="*/ 90 w 444"/>
                <a:gd name="T5" fmla="*/ 28 h 73"/>
                <a:gd name="T6" fmla="*/ 32 w 444"/>
                <a:gd name="T7" fmla="*/ 10 h 73"/>
                <a:gd name="T8" fmla="*/ 3 w 444"/>
                <a:gd name="T9" fmla="*/ 0 h 73"/>
                <a:gd name="T10" fmla="*/ 0 w 444"/>
                <a:gd name="T11" fmla="*/ 3 h 73"/>
                <a:gd name="T12" fmla="*/ 1 w 444"/>
                <a:gd name="T13" fmla="*/ 10 h 73"/>
                <a:gd name="T14" fmla="*/ 22 w 444"/>
                <a:gd name="T15" fmla="*/ 31 h 73"/>
                <a:gd name="T16" fmla="*/ 70 w 444"/>
                <a:gd name="T17" fmla="*/ 55 h 73"/>
                <a:gd name="T18" fmla="*/ 133 w 444"/>
                <a:gd name="T19" fmla="*/ 69 h 73"/>
                <a:gd name="T20" fmla="*/ 189 w 444"/>
                <a:gd name="T21" fmla="*/ 73 h 73"/>
                <a:gd name="T22" fmla="*/ 222 w 444"/>
                <a:gd name="T23" fmla="*/ 73 h 73"/>
                <a:gd name="T24" fmla="*/ 255 w 444"/>
                <a:gd name="T25" fmla="*/ 73 h 73"/>
                <a:gd name="T26" fmla="*/ 311 w 444"/>
                <a:gd name="T27" fmla="*/ 69 h 73"/>
                <a:gd name="T28" fmla="*/ 374 w 444"/>
                <a:gd name="T29" fmla="*/ 55 h 73"/>
                <a:gd name="T30" fmla="*/ 423 w 444"/>
                <a:gd name="T31" fmla="*/ 31 h 73"/>
                <a:gd name="T32" fmla="*/ 443 w 444"/>
                <a:gd name="T33" fmla="*/ 10 h 73"/>
                <a:gd name="T34" fmla="*/ 444 w 444"/>
                <a:gd name="T35" fmla="*/ 3 h 73"/>
                <a:gd name="T36" fmla="*/ 442 w 444"/>
                <a:gd name="T37" fmla="*/ 0 h 73"/>
                <a:gd name="T38" fmla="*/ 412 w 444"/>
                <a:gd name="T39" fmla="*/ 10 h 73"/>
                <a:gd name="T40" fmla="*/ 355 w 444"/>
                <a:gd name="T41" fmla="*/ 28 h 73"/>
                <a:gd name="T42" fmla="*/ 272 w 444"/>
                <a:gd name="T43" fmla="*/ 43 h 73"/>
                <a:gd name="T44" fmla="*/ 222 w 444"/>
                <a:gd name="T45" fmla="*/ 4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4" h="73">
                  <a:moveTo>
                    <a:pt x="222" y="45"/>
                  </a:moveTo>
                  <a:lnTo>
                    <a:pt x="172" y="43"/>
                  </a:lnTo>
                  <a:lnTo>
                    <a:pt x="90" y="28"/>
                  </a:lnTo>
                  <a:lnTo>
                    <a:pt x="32" y="10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10"/>
                  </a:lnTo>
                  <a:lnTo>
                    <a:pt x="22" y="31"/>
                  </a:lnTo>
                  <a:lnTo>
                    <a:pt x="70" y="55"/>
                  </a:lnTo>
                  <a:lnTo>
                    <a:pt x="133" y="69"/>
                  </a:lnTo>
                  <a:lnTo>
                    <a:pt x="189" y="73"/>
                  </a:lnTo>
                  <a:lnTo>
                    <a:pt x="222" y="73"/>
                  </a:lnTo>
                  <a:lnTo>
                    <a:pt x="255" y="73"/>
                  </a:lnTo>
                  <a:lnTo>
                    <a:pt x="311" y="69"/>
                  </a:lnTo>
                  <a:lnTo>
                    <a:pt x="374" y="55"/>
                  </a:lnTo>
                  <a:lnTo>
                    <a:pt x="423" y="31"/>
                  </a:lnTo>
                  <a:lnTo>
                    <a:pt x="443" y="10"/>
                  </a:lnTo>
                  <a:lnTo>
                    <a:pt x="444" y="3"/>
                  </a:lnTo>
                  <a:lnTo>
                    <a:pt x="442" y="0"/>
                  </a:lnTo>
                  <a:lnTo>
                    <a:pt x="412" y="10"/>
                  </a:lnTo>
                  <a:lnTo>
                    <a:pt x="355" y="28"/>
                  </a:lnTo>
                  <a:lnTo>
                    <a:pt x="272" y="43"/>
                  </a:lnTo>
                  <a:lnTo>
                    <a:pt x="222" y="45"/>
                  </a:lnTo>
                  <a:close/>
                </a:path>
              </a:pathLst>
            </a:custGeom>
            <a:solidFill>
              <a:srgbClr val="F79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168D069F-9B23-4BF2-900E-D63D78A82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3318"/>
              <a:ext cx="60" cy="60"/>
            </a:xfrm>
            <a:custGeom>
              <a:avLst/>
              <a:gdLst>
                <a:gd name="T0" fmla="*/ 239 w 239"/>
                <a:gd name="T1" fmla="*/ 121 h 240"/>
                <a:gd name="T2" fmla="*/ 238 w 239"/>
                <a:gd name="T3" fmla="*/ 145 h 240"/>
                <a:gd name="T4" fmla="*/ 220 w 239"/>
                <a:gd name="T5" fmla="*/ 188 h 240"/>
                <a:gd name="T6" fmla="*/ 187 w 239"/>
                <a:gd name="T7" fmla="*/ 221 h 240"/>
                <a:gd name="T8" fmla="*/ 144 w 239"/>
                <a:gd name="T9" fmla="*/ 239 h 240"/>
                <a:gd name="T10" fmla="*/ 119 w 239"/>
                <a:gd name="T11" fmla="*/ 240 h 240"/>
                <a:gd name="T12" fmla="*/ 95 w 239"/>
                <a:gd name="T13" fmla="*/ 239 h 240"/>
                <a:gd name="T14" fmla="*/ 52 w 239"/>
                <a:gd name="T15" fmla="*/ 221 h 240"/>
                <a:gd name="T16" fmla="*/ 19 w 239"/>
                <a:gd name="T17" fmla="*/ 188 h 240"/>
                <a:gd name="T18" fmla="*/ 1 w 239"/>
                <a:gd name="T19" fmla="*/ 145 h 240"/>
                <a:gd name="T20" fmla="*/ 0 w 239"/>
                <a:gd name="T21" fmla="*/ 121 h 240"/>
                <a:gd name="T22" fmla="*/ 1 w 239"/>
                <a:gd name="T23" fmla="*/ 96 h 240"/>
                <a:gd name="T24" fmla="*/ 19 w 239"/>
                <a:gd name="T25" fmla="*/ 53 h 240"/>
                <a:gd name="T26" fmla="*/ 52 w 239"/>
                <a:gd name="T27" fmla="*/ 20 h 240"/>
                <a:gd name="T28" fmla="*/ 95 w 239"/>
                <a:gd name="T29" fmla="*/ 3 h 240"/>
                <a:gd name="T30" fmla="*/ 119 w 239"/>
                <a:gd name="T31" fmla="*/ 0 h 240"/>
                <a:gd name="T32" fmla="*/ 144 w 239"/>
                <a:gd name="T33" fmla="*/ 3 h 240"/>
                <a:gd name="T34" fmla="*/ 187 w 239"/>
                <a:gd name="T35" fmla="*/ 20 h 240"/>
                <a:gd name="T36" fmla="*/ 220 w 239"/>
                <a:gd name="T37" fmla="*/ 53 h 240"/>
                <a:gd name="T38" fmla="*/ 238 w 239"/>
                <a:gd name="T39" fmla="*/ 96 h 240"/>
                <a:gd name="T40" fmla="*/ 239 w 239"/>
                <a:gd name="T41" fmla="*/ 12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240">
                  <a:moveTo>
                    <a:pt x="239" y="121"/>
                  </a:moveTo>
                  <a:lnTo>
                    <a:pt x="238" y="145"/>
                  </a:lnTo>
                  <a:lnTo>
                    <a:pt x="220" y="188"/>
                  </a:lnTo>
                  <a:lnTo>
                    <a:pt x="187" y="221"/>
                  </a:lnTo>
                  <a:lnTo>
                    <a:pt x="144" y="239"/>
                  </a:lnTo>
                  <a:lnTo>
                    <a:pt x="119" y="240"/>
                  </a:lnTo>
                  <a:lnTo>
                    <a:pt x="95" y="239"/>
                  </a:lnTo>
                  <a:lnTo>
                    <a:pt x="52" y="221"/>
                  </a:lnTo>
                  <a:lnTo>
                    <a:pt x="19" y="188"/>
                  </a:lnTo>
                  <a:lnTo>
                    <a:pt x="1" y="145"/>
                  </a:lnTo>
                  <a:lnTo>
                    <a:pt x="0" y="121"/>
                  </a:lnTo>
                  <a:lnTo>
                    <a:pt x="1" y="96"/>
                  </a:lnTo>
                  <a:lnTo>
                    <a:pt x="19" y="53"/>
                  </a:lnTo>
                  <a:lnTo>
                    <a:pt x="52" y="20"/>
                  </a:lnTo>
                  <a:lnTo>
                    <a:pt x="95" y="3"/>
                  </a:lnTo>
                  <a:lnTo>
                    <a:pt x="119" y="0"/>
                  </a:lnTo>
                  <a:lnTo>
                    <a:pt x="144" y="3"/>
                  </a:lnTo>
                  <a:lnTo>
                    <a:pt x="187" y="20"/>
                  </a:lnTo>
                  <a:lnTo>
                    <a:pt x="220" y="53"/>
                  </a:lnTo>
                  <a:lnTo>
                    <a:pt x="238" y="96"/>
                  </a:lnTo>
                  <a:lnTo>
                    <a:pt x="239" y="121"/>
                  </a:lnTo>
                  <a:close/>
                </a:path>
              </a:pathLst>
            </a:custGeom>
            <a:solidFill>
              <a:srgbClr val="F9A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8EB105B0-B415-49F4-97B5-3DEBBBCFA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9" y="3318"/>
              <a:ext cx="60" cy="60"/>
            </a:xfrm>
            <a:custGeom>
              <a:avLst/>
              <a:gdLst>
                <a:gd name="T0" fmla="*/ 239 w 239"/>
                <a:gd name="T1" fmla="*/ 121 h 240"/>
                <a:gd name="T2" fmla="*/ 238 w 239"/>
                <a:gd name="T3" fmla="*/ 145 h 240"/>
                <a:gd name="T4" fmla="*/ 220 w 239"/>
                <a:gd name="T5" fmla="*/ 188 h 240"/>
                <a:gd name="T6" fmla="*/ 187 w 239"/>
                <a:gd name="T7" fmla="*/ 221 h 240"/>
                <a:gd name="T8" fmla="*/ 144 w 239"/>
                <a:gd name="T9" fmla="*/ 239 h 240"/>
                <a:gd name="T10" fmla="*/ 120 w 239"/>
                <a:gd name="T11" fmla="*/ 240 h 240"/>
                <a:gd name="T12" fmla="*/ 95 w 239"/>
                <a:gd name="T13" fmla="*/ 239 h 240"/>
                <a:gd name="T14" fmla="*/ 52 w 239"/>
                <a:gd name="T15" fmla="*/ 221 h 240"/>
                <a:gd name="T16" fmla="*/ 19 w 239"/>
                <a:gd name="T17" fmla="*/ 188 h 240"/>
                <a:gd name="T18" fmla="*/ 1 w 239"/>
                <a:gd name="T19" fmla="*/ 145 h 240"/>
                <a:gd name="T20" fmla="*/ 0 w 239"/>
                <a:gd name="T21" fmla="*/ 121 h 240"/>
                <a:gd name="T22" fmla="*/ 1 w 239"/>
                <a:gd name="T23" fmla="*/ 96 h 240"/>
                <a:gd name="T24" fmla="*/ 19 w 239"/>
                <a:gd name="T25" fmla="*/ 53 h 240"/>
                <a:gd name="T26" fmla="*/ 52 w 239"/>
                <a:gd name="T27" fmla="*/ 20 h 240"/>
                <a:gd name="T28" fmla="*/ 95 w 239"/>
                <a:gd name="T29" fmla="*/ 3 h 240"/>
                <a:gd name="T30" fmla="*/ 120 w 239"/>
                <a:gd name="T31" fmla="*/ 0 h 240"/>
                <a:gd name="T32" fmla="*/ 144 w 239"/>
                <a:gd name="T33" fmla="*/ 3 h 240"/>
                <a:gd name="T34" fmla="*/ 187 w 239"/>
                <a:gd name="T35" fmla="*/ 20 h 240"/>
                <a:gd name="T36" fmla="*/ 220 w 239"/>
                <a:gd name="T37" fmla="*/ 53 h 240"/>
                <a:gd name="T38" fmla="*/ 238 w 239"/>
                <a:gd name="T39" fmla="*/ 96 h 240"/>
                <a:gd name="T40" fmla="*/ 239 w 239"/>
                <a:gd name="T41" fmla="*/ 12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240">
                  <a:moveTo>
                    <a:pt x="239" y="121"/>
                  </a:moveTo>
                  <a:lnTo>
                    <a:pt x="238" y="145"/>
                  </a:lnTo>
                  <a:lnTo>
                    <a:pt x="220" y="188"/>
                  </a:lnTo>
                  <a:lnTo>
                    <a:pt x="187" y="221"/>
                  </a:lnTo>
                  <a:lnTo>
                    <a:pt x="144" y="239"/>
                  </a:lnTo>
                  <a:lnTo>
                    <a:pt x="120" y="240"/>
                  </a:lnTo>
                  <a:lnTo>
                    <a:pt x="95" y="239"/>
                  </a:lnTo>
                  <a:lnTo>
                    <a:pt x="52" y="221"/>
                  </a:lnTo>
                  <a:lnTo>
                    <a:pt x="19" y="188"/>
                  </a:lnTo>
                  <a:lnTo>
                    <a:pt x="1" y="145"/>
                  </a:lnTo>
                  <a:lnTo>
                    <a:pt x="0" y="121"/>
                  </a:lnTo>
                  <a:lnTo>
                    <a:pt x="1" y="96"/>
                  </a:lnTo>
                  <a:lnTo>
                    <a:pt x="19" y="53"/>
                  </a:lnTo>
                  <a:lnTo>
                    <a:pt x="52" y="20"/>
                  </a:lnTo>
                  <a:lnTo>
                    <a:pt x="95" y="3"/>
                  </a:lnTo>
                  <a:lnTo>
                    <a:pt x="120" y="0"/>
                  </a:lnTo>
                  <a:lnTo>
                    <a:pt x="144" y="3"/>
                  </a:lnTo>
                  <a:lnTo>
                    <a:pt x="187" y="20"/>
                  </a:lnTo>
                  <a:lnTo>
                    <a:pt x="220" y="53"/>
                  </a:lnTo>
                  <a:lnTo>
                    <a:pt x="238" y="96"/>
                  </a:lnTo>
                  <a:lnTo>
                    <a:pt x="239" y="121"/>
                  </a:lnTo>
                  <a:close/>
                </a:path>
              </a:pathLst>
            </a:custGeom>
            <a:solidFill>
              <a:srgbClr val="F9A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E068C0E8-F199-4472-B265-B733B354F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7" y="3515"/>
              <a:ext cx="231" cy="133"/>
            </a:xfrm>
            <a:custGeom>
              <a:avLst/>
              <a:gdLst>
                <a:gd name="T0" fmla="*/ 923 w 923"/>
                <a:gd name="T1" fmla="*/ 0 h 532"/>
                <a:gd name="T2" fmla="*/ 923 w 923"/>
                <a:gd name="T3" fmla="*/ 532 h 532"/>
                <a:gd name="T4" fmla="*/ 0 w 923"/>
                <a:gd name="T5" fmla="*/ 532 h 532"/>
                <a:gd name="T6" fmla="*/ 2 w 923"/>
                <a:gd name="T7" fmla="*/ 511 h 532"/>
                <a:gd name="T8" fmla="*/ 11 w 923"/>
                <a:gd name="T9" fmla="*/ 468 h 532"/>
                <a:gd name="T10" fmla="*/ 32 w 923"/>
                <a:gd name="T11" fmla="*/ 425 h 532"/>
                <a:gd name="T12" fmla="*/ 60 w 923"/>
                <a:gd name="T13" fmla="*/ 380 h 532"/>
                <a:gd name="T14" fmla="*/ 96 w 923"/>
                <a:gd name="T15" fmla="*/ 335 h 532"/>
                <a:gd name="T16" fmla="*/ 140 w 923"/>
                <a:gd name="T17" fmla="*/ 291 h 532"/>
                <a:gd name="T18" fmla="*/ 191 w 923"/>
                <a:gd name="T19" fmla="*/ 247 h 532"/>
                <a:gd name="T20" fmla="*/ 249 w 923"/>
                <a:gd name="T21" fmla="*/ 205 h 532"/>
                <a:gd name="T22" fmla="*/ 313 w 923"/>
                <a:gd name="T23" fmla="*/ 166 h 532"/>
                <a:gd name="T24" fmla="*/ 382 w 923"/>
                <a:gd name="T25" fmla="*/ 128 h 532"/>
                <a:gd name="T26" fmla="*/ 456 w 923"/>
                <a:gd name="T27" fmla="*/ 95 h 532"/>
                <a:gd name="T28" fmla="*/ 534 w 923"/>
                <a:gd name="T29" fmla="*/ 66 h 532"/>
                <a:gd name="T30" fmla="*/ 616 w 923"/>
                <a:gd name="T31" fmla="*/ 41 h 532"/>
                <a:gd name="T32" fmla="*/ 701 w 923"/>
                <a:gd name="T33" fmla="*/ 22 h 532"/>
                <a:gd name="T34" fmla="*/ 788 w 923"/>
                <a:gd name="T35" fmla="*/ 8 h 532"/>
                <a:gd name="T36" fmla="*/ 877 w 923"/>
                <a:gd name="T37" fmla="*/ 0 h 532"/>
                <a:gd name="T38" fmla="*/ 923 w 923"/>
                <a:gd name="T3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3" h="532">
                  <a:moveTo>
                    <a:pt x="923" y="0"/>
                  </a:moveTo>
                  <a:lnTo>
                    <a:pt x="923" y="532"/>
                  </a:lnTo>
                  <a:lnTo>
                    <a:pt x="0" y="532"/>
                  </a:lnTo>
                  <a:lnTo>
                    <a:pt x="2" y="511"/>
                  </a:lnTo>
                  <a:lnTo>
                    <a:pt x="11" y="468"/>
                  </a:lnTo>
                  <a:lnTo>
                    <a:pt x="32" y="425"/>
                  </a:lnTo>
                  <a:lnTo>
                    <a:pt x="60" y="380"/>
                  </a:lnTo>
                  <a:lnTo>
                    <a:pt x="96" y="335"/>
                  </a:lnTo>
                  <a:lnTo>
                    <a:pt x="140" y="291"/>
                  </a:lnTo>
                  <a:lnTo>
                    <a:pt x="191" y="247"/>
                  </a:lnTo>
                  <a:lnTo>
                    <a:pt x="249" y="205"/>
                  </a:lnTo>
                  <a:lnTo>
                    <a:pt x="313" y="166"/>
                  </a:lnTo>
                  <a:lnTo>
                    <a:pt x="382" y="128"/>
                  </a:lnTo>
                  <a:lnTo>
                    <a:pt x="456" y="95"/>
                  </a:lnTo>
                  <a:lnTo>
                    <a:pt x="534" y="66"/>
                  </a:lnTo>
                  <a:lnTo>
                    <a:pt x="616" y="41"/>
                  </a:lnTo>
                  <a:lnTo>
                    <a:pt x="701" y="22"/>
                  </a:lnTo>
                  <a:lnTo>
                    <a:pt x="788" y="8"/>
                  </a:lnTo>
                  <a:lnTo>
                    <a:pt x="877" y="0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rgbClr val="46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79">
              <a:extLst>
                <a:ext uri="{FF2B5EF4-FFF2-40B4-BE49-F238E27FC236}">
                  <a16:creationId xmlns:a16="http://schemas.microsoft.com/office/drawing/2014/main" id="{9523BE9D-1DDC-45B8-AB0E-A20774C0C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" y="3515"/>
              <a:ext cx="230" cy="133"/>
            </a:xfrm>
            <a:custGeom>
              <a:avLst/>
              <a:gdLst>
                <a:gd name="T0" fmla="*/ 0 w 922"/>
                <a:gd name="T1" fmla="*/ 0 h 532"/>
                <a:gd name="T2" fmla="*/ 0 w 922"/>
                <a:gd name="T3" fmla="*/ 532 h 532"/>
                <a:gd name="T4" fmla="*/ 922 w 922"/>
                <a:gd name="T5" fmla="*/ 532 h 532"/>
                <a:gd name="T6" fmla="*/ 921 w 922"/>
                <a:gd name="T7" fmla="*/ 511 h 532"/>
                <a:gd name="T8" fmla="*/ 912 w 922"/>
                <a:gd name="T9" fmla="*/ 468 h 532"/>
                <a:gd name="T10" fmla="*/ 892 w 922"/>
                <a:gd name="T11" fmla="*/ 425 h 532"/>
                <a:gd name="T12" fmla="*/ 864 w 922"/>
                <a:gd name="T13" fmla="*/ 380 h 532"/>
                <a:gd name="T14" fmla="*/ 828 w 922"/>
                <a:gd name="T15" fmla="*/ 335 h 532"/>
                <a:gd name="T16" fmla="*/ 784 w 922"/>
                <a:gd name="T17" fmla="*/ 291 h 532"/>
                <a:gd name="T18" fmla="*/ 732 w 922"/>
                <a:gd name="T19" fmla="*/ 247 h 532"/>
                <a:gd name="T20" fmla="*/ 674 w 922"/>
                <a:gd name="T21" fmla="*/ 205 h 532"/>
                <a:gd name="T22" fmla="*/ 611 w 922"/>
                <a:gd name="T23" fmla="*/ 166 h 532"/>
                <a:gd name="T24" fmla="*/ 541 w 922"/>
                <a:gd name="T25" fmla="*/ 128 h 532"/>
                <a:gd name="T26" fmla="*/ 468 w 922"/>
                <a:gd name="T27" fmla="*/ 95 h 532"/>
                <a:gd name="T28" fmla="*/ 389 w 922"/>
                <a:gd name="T29" fmla="*/ 66 h 532"/>
                <a:gd name="T30" fmla="*/ 308 w 922"/>
                <a:gd name="T31" fmla="*/ 41 h 532"/>
                <a:gd name="T32" fmla="*/ 222 w 922"/>
                <a:gd name="T33" fmla="*/ 22 h 532"/>
                <a:gd name="T34" fmla="*/ 135 w 922"/>
                <a:gd name="T35" fmla="*/ 8 h 532"/>
                <a:gd name="T36" fmla="*/ 46 w 922"/>
                <a:gd name="T37" fmla="*/ 0 h 532"/>
                <a:gd name="T38" fmla="*/ 0 w 922"/>
                <a:gd name="T3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2" h="532">
                  <a:moveTo>
                    <a:pt x="0" y="0"/>
                  </a:moveTo>
                  <a:lnTo>
                    <a:pt x="0" y="532"/>
                  </a:lnTo>
                  <a:lnTo>
                    <a:pt x="922" y="532"/>
                  </a:lnTo>
                  <a:lnTo>
                    <a:pt x="921" y="511"/>
                  </a:lnTo>
                  <a:lnTo>
                    <a:pt x="912" y="468"/>
                  </a:lnTo>
                  <a:lnTo>
                    <a:pt x="892" y="425"/>
                  </a:lnTo>
                  <a:lnTo>
                    <a:pt x="864" y="380"/>
                  </a:lnTo>
                  <a:lnTo>
                    <a:pt x="828" y="335"/>
                  </a:lnTo>
                  <a:lnTo>
                    <a:pt x="784" y="291"/>
                  </a:lnTo>
                  <a:lnTo>
                    <a:pt x="732" y="247"/>
                  </a:lnTo>
                  <a:lnTo>
                    <a:pt x="674" y="205"/>
                  </a:lnTo>
                  <a:lnTo>
                    <a:pt x="611" y="166"/>
                  </a:lnTo>
                  <a:lnTo>
                    <a:pt x="541" y="128"/>
                  </a:lnTo>
                  <a:lnTo>
                    <a:pt x="468" y="95"/>
                  </a:lnTo>
                  <a:lnTo>
                    <a:pt x="389" y="66"/>
                  </a:lnTo>
                  <a:lnTo>
                    <a:pt x="308" y="41"/>
                  </a:lnTo>
                  <a:lnTo>
                    <a:pt x="222" y="22"/>
                  </a:lnTo>
                  <a:lnTo>
                    <a:pt x="135" y="8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80">
              <a:extLst>
                <a:ext uri="{FF2B5EF4-FFF2-40B4-BE49-F238E27FC236}">
                  <a16:creationId xmlns:a16="http://schemas.microsoft.com/office/drawing/2014/main" id="{516C7206-24E1-4F72-85ED-D333F2627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0" y="3518"/>
              <a:ext cx="88" cy="130"/>
            </a:xfrm>
            <a:custGeom>
              <a:avLst/>
              <a:gdLst>
                <a:gd name="T0" fmla="*/ 173 w 349"/>
                <a:gd name="T1" fmla="*/ 2 h 520"/>
                <a:gd name="T2" fmla="*/ 169 w 349"/>
                <a:gd name="T3" fmla="*/ 2 h 520"/>
                <a:gd name="T4" fmla="*/ 165 w 349"/>
                <a:gd name="T5" fmla="*/ 3 h 520"/>
                <a:gd name="T6" fmla="*/ 123 w 349"/>
                <a:gd name="T7" fmla="*/ 11 h 520"/>
                <a:gd name="T8" fmla="*/ 40 w 349"/>
                <a:gd name="T9" fmla="*/ 29 h 520"/>
                <a:gd name="T10" fmla="*/ 0 w 349"/>
                <a:gd name="T11" fmla="*/ 41 h 520"/>
                <a:gd name="T12" fmla="*/ 349 w 349"/>
                <a:gd name="T13" fmla="*/ 520 h 520"/>
                <a:gd name="T14" fmla="*/ 349 w 349"/>
                <a:gd name="T15" fmla="*/ 254 h 520"/>
                <a:gd name="T16" fmla="*/ 192 w 349"/>
                <a:gd name="T17" fmla="*/ 0 h 520"/>
                <a:gd name="T18" fmla="*/ 183 w 349"/>
                <a:gd name="T19" fmla="*/ 0 h 520"/>
                <a:gd name="T20" fmla="*/ 173 w 349"/>
                <a:gd name="T21" fmla="*/ 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9" h="520">
                  <a:moveTo>
                    <a:pt x="173" y="2"/>
                  </a:moveTo>
                  <a:lnTo>
                    <a:pt x="169" y="2"/>
                  </a:lnTo>
                  <a:lnTo>
                    <a:pt x="165" y="3"/>
                  </a:lnTo>
                  <a:lnTo>
                    <a:pt x="123" y="11"/>
                  </a:lnTo>
                  <a:lnTo>
                    <a:pt x="40" y="29"/>
                  </a:lnTo>
                  <a:lnTo>
                    <a:pt x="0" y="41"/>
                  </a:lnTo>
                  <a:lnTo>
                    <a:pt x="349" y="520"/>
                  </a:lnTo>
                  <a:lnTo>
                    <a:pt x="349" y="25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73" y="2"/>
                  </a:lnTo>
                  <a:close/>
                </a:path>
              </a:pathLst>
            </a:custGeom>
            <a:solidFill>
              <a:srgbClr val="37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964EC1F1-74A1-4899-9FAE-BE77B7AAD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" y="3518"/>
              <a:ext cx="87" cy="130"/>
            </a:xfrm>
            <a:custGeom>
              <a:avLst/>
              <a:gdLst>
                <a:gd name="T0" fmla="*/ 176 w 350"/>
                <a:gd name="T1" fmla="*/ 2 h 520"/>
                <a:gd name="T2" fmla="*/ 180 w 350"/>
                <a:gd name="T3" fmla="*/ 2 h 520"/>
                <a:gd name="T4" fmla="*/ 184 w 350"/>
                <a:gd name="T5" fmla="*/ 3 h 520"/>
                <a:gd name="T6" fmla="*/ 226 w 350"/>
                <a:gd name="T7" fmla="*/ 11 h 520"/>
                <a:gd name="T8" fmla="*/ 309 w 350"/>
                <a:gd name="T9" fmla="*/ 29 h 520"/>
                <a:gd name="T10" fmla="*/ 350 w 350"/>
                <a:gd name="T11" fmla="*/ 41 h 520"/>
                <a:gd name="T12" fmla="*/ 0 w 350"/>
                <a:gd name="T13" fmla="*/ 520 h 520"/>
                <a:gd name="T14" fmla="*/ 0 w 350"/>
                <a:gd name="T15" fmla="*/ 254 h 520"/>
                <a:gd name="T16" fmla="*/ 157 w 350"/>
                <a:gd name="T17" fmla="*/ 0 h 520"/>
                <a:gd name="T18" fmla="*/ 167 w 350"/>
                <a:gd name="T19" fmla="*/ 0 h 520"/>
                <a:gd name="T20" fmla="*/ 176 w 350"/>
                <a:gd name="T21" fmla="*/ 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0" h="520">
                  <a:moveTo>
                    <a:pt x="176" y="2"/>
                  </a:moveTo>
                  <a:lnTo>
                    <a:pt x="180" y="2"/>
                  </a:lnTo>
                  <a:lnTo>
                    <a:pt x="184" y="3"/>
                  </a:lnTo>
                  <a:lnTo>
                    <a:pt x="226" y="11"/>
                  </a:lnTo>
                  <a:lnTo>
                    <a:pt x="309" y="29"/>
                  </a:lnTo>
                  <a:lnTo>
                    <a:pt x="350" y="41"/>
                  </a:lnTo>
                  <a:lnTo>
                    <a:pt x="0" y="520"/>
                  </a:lnTo>
                  <a:lnTo>
                    <a:pt x="0" y="254"/>
                  </a:lnTo>
                  <a:lnTo>
                    <a:pt x="157" y="0"/>
                  </a:lnTo>
                  <a:lnTo>
                    <a:pt x="167" y="0"/>
                  </a:lnTo>
                  <a:lnTo>
                    <a:pt x="176" y="2"/>
                  </a:lnTo>
                  <a:close/>
                </a:path>
              </a:pathLst>
            </a:custGeom>
            <a:solidFill>
              <a:srgbClr val="37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82">
              <a:extLst>
                <a:ext uri="{FF2B5EF4-FFF2-40B4-BE49-F238E27FC236}">
                  <a16:creationId xmlns:a16="http://schemas.microsoft.com/office/drawing/2014/main" id="{80C65DC8-E862-4E32-96CE-894CC46D1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" y="2917"/>
              <a:ext cx="515" cy="665"/>
            </a:xfrm>
            <a:custGeom>
              <a:avLst/>
              <a:gdLst>
                <a:gd name="T0" fmla="*/ 942 w 2060"/>
                <a:gd name="T1" fmla="*/ 1 h 2658"/>
                <a:gd name="T2" fmla="*/ 643 w 2060"/>
                <a:gd name="T3" fmla="*/ 47 h 2658"/>
                <a:gd name="T4" fmla="*/ 410 w 2060"/>
                <a:gd name="T5" fmla="*/ 147 h 2658"/>
                <a:gd name="T6" fmla="*/ 240 w 2060"/>
                <a:gd name="T7" fmla="*/ 297 h 2658"/>
                <a:gd name="T8" fmla="*/ 121 w 2060"/>
                <a:gd name="T9" fmla="*/ 487 h 2658"/>
                <a:gd name="T10" fmla="*/ 47 w 2060"/>
                <a:gd name="T11" fmla="*/ 715 h 2658"/>
                <a:gd name="T12" fmla="*/ 10 w 2060"/>
                <a:gd name="T13" fmla="*/ 971 h 2658"/>
                <a:gd name="T14" fmla="*/ 0 w 2060"/>
                <a:gd name="T15" fmla="*/ 1321 h 2658"/>
                <a:gd name="T16" fmla="*/ 12 w 2060"/>
                <a:gd name="T17" fmla="*/ 1543 h 2658"/>
                <a:gd name="T18" fmla="*/ 67 w 2060"/>
                <a:gd name="T19" fmla="*/ 1813 h 2658"/>
                <a:gd name="T20" fmla="*/ 161 w 2060"/>
                <a:gd name="T21" fmla="*/ 2046 h 2658"/>
                <a:gd name="T22" fmla="*/ 282 w 2060"/>
                <a:gd name="T23" fmla="*/ 2241 h 2658"/>
                <a:gd name="T24" fmla="*/ 444 w 2060"/>
                <a:gd name="T25" fmla="*/ 2433 h 2658"/>
                <a:gd name="T26" fmla="*/ 700 w 2060"/>
                <a:gd name="T27" fmla="*/ 2645 h 2658"/>
                <a:gd name="T28" fmla="*/ 697 w 2060"/>
                <a:gd name="T29" fmla="*/ 2624 h 2658"/>
                <a:gd name="T30" fmla="*/ 539 w 2060"/>
                <a:gd name="T31" fmla="*/ 2324 h 2658"/>
                <a:gd name="T32" fmla="*/ 443 w 2060"/>
                <a:gd name="T33" fmla="*/ 2070 h 2658"/>
                <a:gd name="T34" fmla="*/ 369 w 2060"/>
                <a:gd name="T35" fmla="*/ 1768 h 2658"/>
                <a:gd name="T36" fmla="*/ 344 w 2060"/>
                <a:gd name="T37" fmla="*/ 1432 h 2658"/>
                <a:gd name="T38" fmla="*/ 364 w 2060"/>
                <a:gd name="T39" fmla="*/ 1211 h 2658"/>
                <a:gd name="T40" fmla="*/ 404 w 2060"/>
                <a:gd name="T41" fmla="*/ 1031 h 2658"/>
                <a:gd name="T42" fmla="*/ 471 w 2060"/>
                <a:gd name="T43" fmla="*/ 851 h 2658"/>
                <a:gd name="T44" fmla="*/ 565 w 2060"/>
                <a:gd name="T45" fmla="*/ 672 h 2658"/>
                <a:gd name="T46" fmla="*/ 579 w 2060"/>
                <a:gd name="T47" fmla="*/ 652 h 2658"/>
                <a:gd name="T48" fmla="*/ 490 w 2060"/>
                <a:gd name="T49" fmla="*/ 902 h 2658"/>
                <a:gd name="T50" fmla="*/ 482 w 2060"/>
                <a:gd name="T51" fmla="*/ 1000 h 2658"/>
                <a:gd name="T52" fmla="*/ 678 w 2060"/>
                <a:gd name="T53" fmla="*/ 965 h 2658"/>
                <a:gd name="T54" fmla="*/ 1030 w 2060"/>
                <a:gd name="T55" fmla="*/ 949 h 2658"/>
                <a:gd name="T56" fmla="*/ 1383 w 2060"/>
                <a:gd name="T57" fmla="*/ 965 h 2658"/>
                <a:gd name="T58" fmla="*/ 1578 w 2060"/>
                <a:gd name="T59" fmla="*/ 1000 h 2658"/>
                <a:gd name="T60" fmla="*/ 1571 w 2060"/>
                <a:gd name="T61" fmla="*/ 902 h 2658"/>
                <a:gd name="T62" fmla="*/ 1482 w 2060"/>
                <a:gd name="T63" fmla="*/ 652 h 2658"/>
                <a:gd name="T64" fmla="*/ 1496 w 2060"/>
                <a:gd name="T65" fmla="*/ 672 h 2658"/>
                <a:gd name="T66" fmla="*/ 1590 w 2060"/>
                <a:gd name="T67" fmla="*/ 851 h 2658"/>
                <a:gd name="T68" fmla="*/ 1656 w 2060"/>
                <a:gd name="T69" fmla="*/ 1031 h 2658"/>
                <a:gd name="T70" fmla="*/ 1697 w 2060"/>
                <a:gd name="T71" fmla="*/ 1211 h 2658"/>
                <a:gd name="T72" fmla="*/ 1717 w 2060"/>
                <a:gd name="T73" fmla="*/ 1432 h 2658"/>
                <a:gd name="T74" fmla="*/ 1691 w 2060"/>
                <a:gd name="T75" fmla="*/ 1768 h 2658"/>
                <a:gd name="T76" fmla="*/ 1617 w 2060"/>
                <a:gd name="T77" fmla="*/ 2070 h 2658"/>
                <a:gd name="T78" fmla="*/ 1520 w 2060"/>
                <a:gd name="T79" fmla="*/ 2324 h 2658"/>
                <a:gd name="T80" fmla="*/ 1364 w 2060"/>
                <a:gd name="T81" fmla="*/ 2624 h 2658"/>
                <a:gd name="T82" fmla="*/ 1360 w 2060"/>
                <a:gd name="T83" fmla="*/ 2645 h 2658"/>
                <a:gd name="T84" fmla="*/ 1617 w 2060"/>
                <a:gd name="T85" fmla="*/ 2433 h 2658"/>
                <a:gd name="T86" fmla="*/ 1778 w 2060"/>
                <a:gd name="T87" fmla="*/ 2241 h 2658"/>
                <a:gd name="T88" fmla="*/ 1899 w 2060"/>
                <a:gd name="T89" fmla="*/ 2046 h 2658"/>
                <a:gd name="T90" fmla="*/ 1993 w 2060"/>
                <a:gd name="T91" fmla="*/ 1813 h 2658"/>
                <a:gd name="T92" fmla="*/ 2048 w 2060"/>
                <a:gd name="T93" fmla="*/ 1543 h 2658"/>
                <a:gd name="T94" fmla="*/ 2060 w 2060"/>
                <a:gd name="T95" fmla="*/ 1321 h 2658"/>
                <a:gd name="T96" fmla="*/ 2051 w 2060"/>
                <a:gd name="T97" fmla="*/ 971 h 2658"/>
                <a:gd name="T98" fmla="*/ 2014 w 2060"/>
                <a:gd name="T99" fmla="*/ 715 h 2658"/>
                <a:gd name="T100" fmla="*/ 1940 w 2060"/>
                <a:gd name="T101" fmla="*/ 487 h 2658"/>
                <a:gd name="T102" fmla="*/ 1821 w 2060"/>
                <a:gd name="T103" fmla="*/ 297 h 2658"/>
                <a:gd name="T104" fmla="*/ 1649 w 2060"/>
                <a:gd name="T105" fmla="*/ 147 h 2658"/>
                <a:gd name="T106" fmla="*/ 1418 w 2060"/>
                <a:gd name="T107" fmla="*/ 47 h 2658"/>
                <a:gd name="T108" fmla="*/ 1118 w 2060"/>
                <a:gd name="T109" fmla="*/ 1 h 2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60" h="2658">
                  <a:moveTo>
                    <a:pt x="1030" y="0"/>
                  </a:moveTo>
                  <a:lnTo>
                    <a:pt x="942" y="1"/>
                  </a:lnTo>
                  <a:lnTo>
                    <a:pt x="783" y="17"/>
                  </a:lnTo>
                  <a:lnTo>
                    <a:pt x="643" y="47"/>
                  </a:lnTo>
                  <a:lnTo>
                    <a:pt x="518" y="90"/>
                  </a:lnTo>
                  <a:lnTo>
                    <a:pt x="410" y="147"/>
                  </a:lnTo>
                  <a:lnTo>
                    <a:pt x="318" y="216"/>
                  </a:lnTo>
                  <a:lnTo>
                    <a:pt x="240" y="297"/>
                  </a:lnTo>
                  <a:lnTo>
                    <a:pt x="174" y="387"/>
                  </a:lnTo>
                  <a:lnTo>
                    <a:pt x="121" y="487"/>
                  </a:lnTo>
                  <a:lnTo>
                    <a:pt x="78" y="597"/>
                  </a:lnTo>
                  <a:lnTo>
                    <a:pt x="47" y="715"/>
                  </a:lnTo>
                  <a:lnTo>
                    <a:pt x="24" y="839"/>
                  </a:lnTo>
                  <a:lnTo>
                    <a:pt x="10" y="971"/>
                  </a:lnTo>
                  <a:lnTo>
                    <a:pt x="1" y="1107"/>
                  </a:lnTo>
                  <a:lnTo>
                    <a:pt x="0" y="1321"/>
                  </a:lnTo>
                  <a:lnTo>
                    <a:pt x="6" y="1470"/>
                  </a:lnTo>
                  <a:lnTo>
                    <a:pt x="12" y="1543"/>
                  </a:lnTo>
                  <a:lnTo>
                    <a:pt x="33" y="1683"/>
                  </a:lnTo>
                  <a:lnTo>
                    <a:pt x="67" y="1813"/>
                  </a:lnTo>
                  <a:lnTo>
                    <a:pt x="110" y="1935"/>
                  </a:lnTo>
                  <a:lnTo>
                    <a:pt x="161" y="2046"/>
                  </a:lnTo>
                  <a:lnTo>
                    <a:pt x="219" y="2148"/>
                  </a:lnTo>
                  <a:lnTo>
                    <a:pt x="282" y="2241"/>
                  </a:lnTo>
                  <a:lnTo>
                    <a:pt x="346" y="2324"/>
                  </a:lnTo>
                  <a:lnTo>
                    <a:pt x="444" y="2433"/>
                  </a:lnTo>
                  <a:lnTo>
                    <a:pt x="564" y="2544"/>
                  </a:lnTo>
                  <a:lnTo>
                    <a:pt x="700" y="2645"/>
                  </a:lnTo>
                  <a:lnTo>
                    <a:pt x="721" y="2658"/>
                  </a:lnTo>
                  <a:lnTo>
                    <a:pt x="697" y="2624"/>
                  </a:lnTo>
                  <a:lnTo>
                    <a:pt x="589" y="2429"/>
                  </a:lnTo>
                  <a:lnTo>
                    <a:pt x="539" y="2324"/>
                  </a:lnTo>
                  <a:lnTo>
                    <a:pt x="490" y="2204"/>
                  </a:lnTo>
                  <a:lnTo>
                    <a:pt x="443" y="2070"/>
                  </a:lnTo>
                  <a:lnTo>
                    <a:pt x="402" y="1924"/>
                  </a:lnTo>
                  <a:lnTo>
                    <a:pt x="369" y="1768"/>
                  </a:lnTo>
                  <a:lnTo>
                    <a:pt x="349" y="1603"/>
                  </a:lnTo>
                  <a:lnTo>
                    <a:pt x="344" y="1432"/>
                  </a:lnTo>
                  <a:lnTo>
                    <a:pt x="352" y="1300"/>
                  </a:lnTo>
                  <a:lnTo>
                    <a:pt x="364" y="1211"/>
                  </a:lnTo>
                  <a:lnTo>
                    <a:pt x="381" y="1121"/>
                  </a:lnTo>
                  <a:lnTo>
                    <a:pt x="404" y="1031"/>
                  </a:lnTo>
                  <a:lnTo>
                    <a:pt x="434" y="942"/>
                  </a:lnTo>
                  <a:lnTo>
                    <a:pt x="471" y="851"/>
                  </a:lnTo>
                  <a:lnTo>
                    <a:pt x="514" y="761"/>
                  </a:lnTo>
                  <a:lnTo>
                    <a:pt x="565" y="672"/>
                  </a:lnTo>
                  <a:lnTo>
                    <a:pt x="593" y="626"/>
                  </a:lnTo>
                  <a:lnTo>
                    <a:pt x="579" y="652"/>
                  </a:lnTo>
                  <a:lnTo>
                    <a:pt x="514" y="806"/>
                  </a:lnTo>
                  <a:lnTo>
                    <a:pt x="490" y="902"/>
                  </a:lnTo>
                  <a:lnTo>
                    <a:pt x="481" y="967"/>
                  </a:lnTo>
                  <a:lnTo>
                    <a:pt x="482" y="1000"/>
                  </a:lnTo>
                  <a:lnTo>
                    <a:pt x="501" y="993"/>
                  </a:lnTo>
                  <a:lnTo>
                    <a:pt x="678" y="965"/>
                  </a:lnTo>
                  <a:lnTo>
                    <a:pt x="888" y="950"/>
                  </a:lnTo>
                  <a:lnTo>
                    <a:pt x="1030" y="949"/>
                  </a:lnTo>
                  <a:lnTo>
                    <a:pt x="1172" y="950"/>
                  </a:lnTo>
                  <a:lnTo>
                    <a:pt x="1383" y="965"/>
                  </a:lnTo>
                  <a:lnTo>
                    <a:pt x="1559" y="993"/>
                  </a:lnTo>
                  <a:lnTo>
                    <a:pt x="1578" y="1000"/>
                  </a:lnTo>
                  <a:lnTo>
                    <a:pt x="1578" y="967"/>
                  </a:lnTo>
                  <a:lnTo>
                    <a:pt x="1571" y="902"/>
                  </a:lnTo>
                  <a:lnTo>
                    <a:pt x="1546" y="806"/>
                  </a:lnTo>
                  <a:lnTo>
                    <a:pt x="1482" y="652"/>
                  </a:lnTo>
                  <a:lnTo>
                    <a:pt x="1467" y="626"/>
                  </a:lnTo>
                  <a:lnTo>
                    <a:pt x="1496" y="672"/>
                  </a:lnTo>
                  <a:lnTo>
                    <a:pt x="1546" y="761"/>
                  </a:lnTo>
                  <a:lnTo>
                    <a:pt x="1590" y="851"/>
                  </a:lnTo>
                  <a:lnTo>
                    <a:pt x="1626" y="942"/>
                  </a:lnTo>
                  <a:lnTo>
                    <a:pt x="1656" y="1031"/>
                  </a:lnTo>
                  <a:lnTo>
                    <a:pt x="1679" y="1121"/>
                  </a:lnTo>
                  <a:lnTo>
                    <a:pt x="1697" y="1211"/>
                  </a:lnTo>
                  <a:lnTo>
                    <a:pt x="1709" y="1300"/>
                  </a:lnTo>
                  <a:lnTo>
                    <a:pt x="1717" y="1432"/>
                  </a:lnTo>
                  <a:lnTo>
                    <a:pt x="1712" y="1603"/>
                  </a:lnTo>
                  <a:lnTo>
                    <a:pt x="1691" y="1768"/>
                  </a:lnTo>
                  <a:lnTo>
                    <a:pt x="1659" y="1924"/>
                  </a:lnTo>
                  <a:lnTo>
                    <a:pt x="1617" y="2070"/>
                  </a:lnTo>
                  <a:lnTo>
                    <a:pt x="1570" y="2204"/>
                  </a:lnTo>
                  <a:lnTo>
                    <a:pt x="1520" y="2324"/>
                  </a:lnTo>
                  <a:lnTo>
                    <a:pt x="1471" y="2429"/>
                  </a:lnTo>
                  <a:lnTo>
                    <a:pt x="1364" y="2624"/>
                  </a:lnTo>
                  <a:lnTo>
                    <a:pt x="1340" y="2658"/>
                  </a:lnTo>
                  <a:lnTo>
                    <a:pt x="1360" y="2645"/>
                  </a:lnTo>
                  <a:lnTo>
                    <a:pt x="1496" y="2544"/>
                  </a:lnTo>
                  <a:lnTo>
                    <a:pt x="1617" y="2433"/>
                  </a:lnTo>
                  <a:lnTo>
                    <a:pt x="1714" y="2324"/>
                  </a:lnTo>
                  <a:lnTo>
                    <a:pt x="1778" y="2241"/>
                  </a:lnTo>
                  <a:lnTo>
                    <a:pt x="1841" y="2148"/>
                  </a:lnTo>
                  <a:lnTo>
                    <a:pt x="1899" y="2046"/>
                  </a:lnTo>
                  <a:lnTo>
                    <a:pt x="1950" y="1935"/>
                  </a:lnTo>
                  <a:lnTo>
                    <a:pt x="1993" y="1813"/>
                  </a:lnTo>
                  <a:lnTo>
                    <a:pt x="2028" y="1683"/>
                  </a:lnTo>
                  <a:lnTo>
                    <a:pt x="2048" y="1543"/>
                  </a:lnTo>
                  <a:lnTo>
                    <a:pt x="2053" y="1470"/>
                  </a:lnTo>
                  <a:lnTo>
                    <a:pt x="2060" y="1321"/>
                  </a:lnTo>
                  <a:lnTo>
                    <a:pt x="2059" y="1107"/>
                  </a:lnTo>
                  <a:lnTo>
                    <a:pt x="2051" y="971"/>
                  </a:lnTo>
                  <a:lnTo>
                    <a:pt x="2036" y="839"/>
                  </a:lnTo>
                  <a:lnTo>
                    <a:pt x="2014" y="715"/>
                  </a:lnTo>
                  <a:lnTo>
                    <a:pt x="1981" y="597"/>
                  </a:lnTo>
                  <a:lnTo>
                    <a:pt x="1940" y="487"/>
                  </a:lnTo>
                  <a:lnTo>
                    <a:pt x="1886" y="387"/>
                  </a:lnTo>
                  <a:lnTo>
                    <a:pt x="1821" y="297"/>
                  </a:lnTo>
                  <a:lnTo>
                    <a:pt x="1742" y="216"/>
                  </a:lnTo>
                  <a:lnTo>
                    <a:pt x="1649" y="147"/>
                  </a:lnTo>
                  <a:lnTo>
                    <a:pt x="1542" y="90"/>
                  </a:lnTo>
                  <a:lnTo>
                    <a:pt x="1418" y="47"/>
                  </a:lnTo>
                  <a:lnTo>
                    <a:pt x="1277" y="17"/>
                  </a:lnTo>
                  <a:lnTo>
                    <a:pt x="1118" y="1"/>
                  </a:lnTo>
                  <a:lnTo>
                    <a:pt x="103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83">
              <a:extLst>
                <a:ext uri="{FF2B5EF4-FFF2-40B4-BE49-F238E27FC236}">
                  <a16:creationId xmlns:a16="http://schemas.microsoft.com/office/drawing/2014/main" id="{E59F9728-ACD4-460D-A949-127EAF95C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" y="3511"/>
              <a:ext cx="105" cy="96"/>
            </a:xfrm>
            <a:custGeom>
              <a:avLst/>
              <a:gdLst>
                <a:gd name="T0" fmla="*/ 0 w 421"/>
                <a:gd name="T1" fmla="*/ 36 h 385"/>
                <a:gd name="T2" fmla="*/ 210 w 421"/>
                <a:gd name="T3" fmla="*/ 385 h 385"/>
                <a:gd name="T4" fmla="*/ 421 w 421"/>
                <a:gd name="T5" fmla="*/ 36 h 385"/>
                <a:gd name="T6" fmla="*/ 414 w 421"/>
                <a:gd name="T7" fmla="*/ 33 h 385"/>
                <a:gd name="T8" fmla="*/ 343 w 421"/>
                <a:gd name="T9" fmla="*/ 14 h 385"/>
                <a:gd name="T10" fmla="*/ 256 w 421"/>
                <a:gd name="T11" fmla="*/ 2 h 385"/>
                <a:gd name="T12" fmla="*/ 187 w 421"/>
                <a:gd name="T13" fmla="*/ 0 h 385"/>
                <a:gd name="T14" fmla="*/ 114 w 421"/>
                <a:gd name="T15" fmla="*/ 5 h 385"/>
                <a:gd name="T16" fmla="*/ 37 w 421"/>
                <a:gd name="T17" fmla="*/ 22 h 385"/>
                <a:gd name="T18" fmla="*/ 0 w 421"/>
                <a:gd name="T19" fmla="*/ 3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1" h="385">
                  <a:moveTo>
                    <a:pt x="0" y="36"/>
                  </a:moveTo>
                  <a:lnTo>
                    <a:pt x="210" y="385"/>
                  </a:lnTo>
                  <a:lnTo>
                    <a:pt x="421" y="36"/>
                  </a:lnTo>
                  <a:lnTo>
                    <a:pt x="414" y="33"/>
                  </a:lnTo>
                  <a:lnTo>
                    <a:pt x="343" y="14"/>
                  </a:lnTo>
                  <a:lnTo>
                    <a:pt x="256" y="2"/>
                  </a:lnTo>
                  <a:lnTo>
                    <a:pt x="187" y="0"/>
                  </a:lnTo>
                  <a:lnTo>
                    <a:pt x="114" y="5"/>
                  </a:lnTo>
                  <a:lnTo>
                    <a:pt x="37" y="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Group 26">
            <a:extLst>
              <a:ext uri="{FF2B5EF4-FFF2-40B4-BE49-F238E27FC236}">
                <a16:creationId xmlns:a16="http://schemas.microsoft.com/office/drawing/2014/main" id="{12A1FCB9-59C0-47FD-B2AC-6F182E3E25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87613" y="1729497"/>
            <a:ext cx="634887" cy="724748"/>
            <a:chOff x="3722" y="2941"/>
            <a:chExt cx="650" cy="742"/>
          </a:xfrm>
        </p:grpSpPr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C13BCE30-8CC3-434A-B68A-164F32783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" y="3095"/>
              <a:ext cx="326" cy="580"/>
            </a:xfrm>
            <a:custGeom>
              <a:avLst/>
              <a:gdLst>
                <a:gd name="T0" fmla="*/ 1303 w 1303"/>
                <a:gd name="T1" fmla="*/ 7 h 2317"/>
                <a:gd name="T2" fmla="*/ 1303 w 1303"/>
                <a:gd name="T3" fmla="*/ 2306 h 2317"/>
                <a:gd name="T4" fmla="*/ 1262 w 1303"/>
                <a:gd name="T5" fmla="*/ 2309 h 2317"/>
                <a:gd name="T6" fmla="*/ 1003 w 1303"/>
                <a:gd name="T7" fmla="*/ 2317 h 2317"/>
                <a:gd name="T8" fmla="*/ 833 w 1303"/>
                <a:gd name="T9" fmla="*/ 2311 h 2317"/>
                <a:gd name="T10" fmla="*/ 712 w 1303"/>
                <a:gd name="T11" fmla="*/ 2301 h 2317"/>
                <a:gd name="T12" fmla="*/ 591 w 1303"/>
                <a:gd name="T13" fmla="*/ 2284 h 2317"/>
                <a:gd name="T14" fmla="*/ 470 w 1303"/>
                <a:gd name="T15" fmla="*/ 2259 h 2317"/>
                <a:gd name="T16" fmla="*/ 356 w 1303"/>
                <a:gd name="T17" fmla="*/ 2224 h 2317"/>
                <a:gd name="T18" fmla="*/ 251 w 1303"/>
                <a:gd name="T19" fmla="*/ 2179 h 2317"/>
                <a:gd name="T20" fmla="*/ 181 w 1303"/>
                <a:gd name="T21" fmla="*/ 2137 h 2317"/>
                <a:gd name="T22" fmla="*/ 139 w 1303"/>
                <a:gd name="T23" fmla="*/ 2104 h 2317"/>
                <a:gd name="T24" fmla="*/ 102 w 1303"/>
                <a:gd name="T25" fmla="*/ 2069 h 2317"/>
                <a:gd name="T26" fmla="*/ 70 w 1303"/>
                <a:gd name="T27" fmla="*/ 2030 h 2317"/>
                <a:gd name="T28" fmla="*/ 43 w 1303"/>
                <a:gd name="T29" fmla="*/ 1987 h 2317"/>
                <a:gd name="T30" fmla="*/ 23 w 1303"/>
                <a:gd name="T31" fmla="*/ 1941 h 2317"/>
                <a:gd name="T32" fmla="*/ 8 w 1303"/>
                <a:gd name="T33" fmla="*/ 1889 h 2317"/>
                <a:gd name="T34" fmla="*/ 1 w 1303"/>
                <a:gd name="T35" fmla="*/ 1834 h 2317"/>
                <a:gd name="T36" fmla="*/ 0 w 1303"/>
                <a:gd name="T37" fmla="*/ 1805 h 2317"/>
                <a:gd name="T38" fmla="*/ 11 w 1303"/>
                <a:gd name="T39" fmla="*/ 1806 h 2317"/>
                <a:gd name="T40" fmla="*/ 79 w 1303"/>
                <a:gd name="T41" fmla="*/ 1806 h 2317"/>
                <a:gd name="T42" fmla="*/ 137 w 1303"/>
                <a:gd name="T43" fmla="*/ 1798 h 2317"/>
                <a:gd name="T44" fmla="*/ 195 w 1303"/>
                <a:gd name="T45" fmla="*/ 1779 h 2317"/>
                <a:gd name="T46" fmla="*/ 234 w 1303"/>
                <a:gd name="T47" fmla="*/ 1754 h 2317"/>
                <a:gd name="T48" fmla="*/ 256 w 1303"/>
                <a:gd name="T49" fmla="*/ 1732 h 2317"/>
                <a:gd name="T50" fmla="*/ 273 w 1303"/>
                <a:gd name="T51" fmla="*/ 1705 h 2317"/>
                <a:gd name="T52" fmla="*/ 284 w 1303"/>
                <a:gd name="T53" fmla="*/ 1670 h 2317"/>
                <a:gd name="T54" fmla="*/ 288 w 1303"/>
                <a:gd name="T55" fmla="*/ 1630 h 2317"/>
                <a:gd name="T56" fmla="*/ 284 w 1303"/>
                <a:gd name="T57" fmla="*/ 1583 h 2317"/>
                <a:gd name="T58" fmla="*/ 279 w 1303"/>
                <a:gd name="T59" fmla="*/ 1556 h 2317"/>
                <a:gd name="T60" fmla="*/ 262 w 1303"/>
                <a:gd name="T61" fmla="*/ 1485 h 2317"/>
                <a:gd name="T62" fmla="*/ 241 w 1303"/>
                <a:gd name="T63" fmla="*/ 1328 h 2317"/>
                <a:gd name="T64" fmla="*/ 229 w 1303"/>
                <a:gd name="T65" fmla="*/ 1158 h 2317"/>
                <a:gd name="T66" fmla="*/ 227 w 1303"/>
                <a:gd name="T67" fmla="*/ 981 h 2317"/>
                <a:gd name="T68" fmla="*/ 236 w 1303"/>
                <a:gd name="T69" fmla="*/ 714 h 2317"/>
                <a:gd name="T70" fmla="*/ 262 w 1303"/>
                <a:gd name="T71" fmla="*/ 390 h 2317"/>
                <a:gd name="T72" fmla="*/ 279 w 1303"/>
                <a:gd name="T73" fmla="*/ 258 h 2317"/>
                <a:gd name="T74" fmla="*/ 281 w 1303"/>
                <a:gd name="T75" fmla="*/ 243 h 2317"/>
                <a:gd name="T76" fmla="*/ 289 w 1303"/>
                <a:gd name="T77" fmla="*/ 214 h 2317"/>
                <a:gd name="T78" fmla="*/ 312 w 1303"/>
                <a:gd name="T79" fmla="*/ 177 h 2317"/>
                <a:gd name="T80" fmla="*/ 358 w 1303"/>
                <a:gd name="T81" fmla="*/ 132 h 2317"/>
                <a:gd name="T82" fmla="*/ 420 w 1303"/>
                <a:gd name="T83" fmla="*/ 96 h 2317"/>
                <a:gd name="T84" fmla="*/ 493 w 1303"/>
                <a:gd name="T85" fmla="*/ 67 h 2317"/>
                <a:gd name="T86" fmla="*/ 575 w 1303"/>
                <a:gd name="T87" fmla="*/ 44 h 2317"/>
                <a:gd name="T88" fmla="*/ 711 w 1303"/>
                <a:gd name="T89" fmla="*/ 19 h 2317"/>
                <a:gd name="T90" fmla="*/ 899 w 1303"/>
                <a:gd name="T91" fmla="*/ 3 h 2317"/>
                <a:gd name="T92" fmla="*/ 1075 w 1303"/>
                <a:gd name="T93" fmla="*/ 0 h 2317"/>
                <a:gd name="T94" fmla="*/ 1271 w 1303"/>
                <a:gd name="T95" fmla="*/ 5 h 2317"/>
                <a:gd name="T96" fmla="*/ 1303 w 1303"/>
                <a:gd name="T97" fmla="*/ 7 h 2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3" h="2317">
                  <a:moveTo>
                    <a:pt x="1303" y="7"/>
                  </a:moveTo>
                  <a:lnTo>
                    <a:pt x="1303" y="2306"/>
                  </a:lnTo>
                  <a:lnTo>
                    <a:pt x="1262" y="2309"/>
                  </a:lnTo>
                  <a:lnTo>
                    <a:pt x="1003" y="2317"/>
                  </a:lnTo>
                  <a:lnTo>
                    <a:pt x="833" y="2311"/>
                  </a:lnTo>
                  <a:lnTo>
                    <a:pt x="712" y="2301"/>
                  </a:lnTo>
                  <a:lnTo>
                    <a:pt x="591" y="2284"/>
                  </a:lnTo>
                  <a:lnTo>
                    <a:pt x="470" y="2259"/>
                  </a:lnTo>
                  <a:lnTo>
                    <a:pt x="356" y="2224"/>
                  </a:lnTo>
                  <a:lnTo>
                    <a:pt x="251" y="2179"/>
                  </a:lnTo>
                  <a:lnTo>
                    <a:pt x="181" y="2137"/>
                  </a:lnTo>
                  <a:lnTo>
                    <a:pt x="139" y="2104"/>
                  </a:lnTo>
                  <a:lnTo>
                    <a:pt x="102" y="2069"/>
                  </a:lnTo>
                  <a:lnTo>
                    <a:pt x="70" y="2030"/>
                  </a:lnTo>
                  <a:lnTo>
                    <a:pt x="43" y="1987"/>
                  </a:lnTo>
                  <a:lnTo>
                    <a:pt x="23" y="1941"/>
                  </a:lnTo>
                  <a:lnTo>
                    <a:pt x="8" y="1889"/>
                  </a:lnTo>
                  <a:lnTo>
                    <a:pt x="1" y="1834"/>
                  </a:lnTo>
                  <a:lnTo>
                    <a:pt x="0" y="1805"/>
                  </a:lnTo>
                  <a:lnTo>
                    <a:pt x="11" y="1806"/>
                  </a:lnTo>
                  <a:lnTo>
                    <a:pt x="79" y="1806"/>
                  </a:lnTo>
                  <a:lnTo>
                    <a:pt x="137" y="1798"/>
                  </a:lnTo>
                  <a:lnTo>
                    <a:pt x="195" y="1779"/>
                  </a:lnTo>
                  <a:lnTo>
                    <a:pt x="234" y="1754"/>
                  </a:lnTo>
                  <a:lnTo>
                    <a:pt x="256" y="1732"/>
                  </a:lnTo>
                  <a:lnTo>
                    <a:pt x="273" y="1705"/>
                  </a:lnTo>
                  <a:lnTo>
                    <a:pt x="284" y="1670"/>
                  </a:lnTo>
                  <a:lnTo>
                    <a:pt x="288" y="1630"/>
                  </a:lnTo>
                  <a:lnTo>
                    <a:pt x="284" y="1583"/>
                  </a:lnTo>
                  <a:lnTo>
                    <a:pt x="279" y="1556"/>
                  </a:lnTo>
                  <a:lnTo>
                    <a:pt x="262" y="1485"/>
                  </a:lnTo>
                  <a:lnTo>
                    <a:pt x="241" y="1328"/>
                  </a:lnTo>
                  <a:lnTo>
                    <a:pt x="229" y="1158"/>
                  </a:lnTo>
                  <a:lnTo>
                    <a:pt x="227" y="981"/>
                  </a:lnTo>
                  <a:lnTo>
                    <a:pt x="236" y="714"/>
                  </a:lnTo>
                  <a:lnTo>
                    <a:pt x="262" y="390"/>
                  </a:lnTo>
                  <a:lnTo>
                    <a:pt x="279" y="258"/>
                  </a:lnTo>
                  <a:lnTo>
                    <a:pt x="281" y="243"/>
                  </a:lnTo>
                  <a:lnTo>
                    <a:pt x="289" y="214"/>
                  </a:lnTo>
                  <a:lnTo>
                    <a:pt x="312" y="177"/>
                  </a:lnTo>
                  <a:lnTo>
                    <a:pt x="358" y="132"/>
                  </a:lnTo>
                  <a:lnTo>
                    <a:pt x="420" y="96"/>
                  </a:lnTo>
                  <a:lnTo>
                    <a:pt x="493" y="67"/>
                  </a:lnTo>
                  <a:lnTo>
                    <a:pt x="575" y="44"/>
                  </a:lnTo>
                  <a:lnTo>
                    <a:pt x="711" y="19"/>
                  </a:lnTo>
                  <a:lnTo>
                    <a:pt x="899" y="3"/>
                  </a:lnTo>
                  <a:lnTo>
                    <a:pt x="1075" y="0"/>
                  </a:lnTo>
                  <a:lnTo>
                    <a:pt x="1271" y="5"/>
                  </a:lnTo>
                  <a:lnTo>
                    <a:pt x="1303" y="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B108FC50-40EF-46ED-9636-A677C8D35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3095"/>
              <a:ext cx="325" cy="580"/>
            </a:xfrm>
            <a:custGeom>
              <a:avLst/>
              <a:gdLst>
                <a:gd name="T0" fmla="*/ 0 w 1303"/>
                <a:gd name="T1" fmla="*/ 7 h 2317"/>
                <a:gd name="T2" fmla="*/ 0 w 1303"/>
                <a:gd name="T3" fmla="*/ 2306 h 2317"/>
                <a:gd name="T4" fmla="*/ 41 w 1303"/>
                <a:gd name="T5" fmla="*/ 2309 h 2317"/>
                <a:gd name="T6" fmla="*/ 300 w 1303"/>
                <a:gd name="T7" fmla="*/ 2317 h 2317"/>
                <a:gd name="T8" fmla="*/ 470 w 1303"/>
                <a:gd name="T9" fmla="*/ 2311 h 2317"/>
                <a:gd name="T10" fmla="*/ 591 w 1303"/>
                <a:gd name="T11" fmla="*/ 2301 h 2317"/>
                <a:gd name="T12" fmla="*/ 712 w 1303"/>
                <a:gd name="T13" fmla="*/ 2284 h 2317"/>
                <a:gd name="T14" fmla="*/ 833 w 1303"/>
                <a:gd name="T15" fmla="*/ 2259 h 2317"/>
                <a:gd name="T16" fmla="*/ 948 w 1303"/>
                <a:gd name="T17" fmla="*/ 2224 h 2317"/>
                <a:gd name="T18" fmla="*/ 1052 w 1303"/>
                <a:gd name="T19" fmla="*/ 2179 h 2317"/>
                <a:gd name="T20" fmla="*/ 1122 w 1303"/>
                <a:gd name="T21" fmla="*/ 2137 h 2317"/>
                <a:gd name="T22" fmla="*/ 1164 w 1303"/>
                <a:gd name="T23" fmla="*/ 2104 h 2317"/>
                <a:gd name="T24" fmla="*/ 1201 w 1303"/>
                <a:gd name="T25" fmla="*/ 2069 h 2317"/>
                <a:gd name="T26" fmla="*/ 1233 w 1303"/>
                <a:gd name="T27" fmla="*/ 2030 h 2317"/>
                <a:gd name="T28" fmla="*/ 1260 w 1303"/>
                <a:gd name="T29" fmla="*/ 1987 h 2317"/>
                <a:gd name="T30" fmla="*/ 1280 w 1303"/>
                <a:gd name="T31" fmla="*/ 1941 h 2317"/>
                <a:gd name="T32" fmla="*/ 1295 w 1303"/>
                <a:gd name="T33" fmla="*/ 1889 h 2317"/>
                <a:gd name="T34" fmla="*/ 1303 w 1303"/>
                <a:gd name="T35" fmla="*/ 1834 h 2317"/>
                <a:gd name="T36" fmla="*/ 1303 w 1303"/>
                <a:gd name="T37" fmla="*/ 1805 h 2317"/>
                <a:gd name="T38" fmla="*/ 1292 w 1303"/>
                <a:gd name="T39" fmla="*/ 1806 h 2317"/>
                <a:gd name="T40" fmla="*/ 1224 w 1303"/>
                <a:gd name="T41" fmla="*/ 1806 h 2317"/>
                <a:gd name="T42" fmla="*/ 1167 w 1303"/>
                <a:gd name="T43" fmla="*/ 1798 h 2317"/>
                <a:gd name="T44" fmla="*/ 1108 w 1303"/>
                <a:gd name="T45" fmla="*/ 1779 h 2317"/>
                <a:gd name="T46" fmla="*/ 1068 w 1303"/>
                <a:gd name="T47" fmla="*/ 1754 h 2317"/>
                <a:gd name="T48" fmla="*/ 1047 w 1303"/>
                <a:gd name="T49" fmla="*/ 1732 h 2317"/>
                <a:gd name="T50" fmla="*/ 1030 w 1303"/>
                <a:gd name="T51" fmla="*/ 1705 h 2317"/>
                <a:gd name="T52" fmla="*/ 1019 w 1303"/>
                <a:gd name="T53" fmla="*/ 1670 h 2317"/>
                <a:gd name="T54" fmla="*/ 1015 w 1303"/>
                <a:gd name="T55" fmla="*/ 1630 h 2317"/>
                <a:gd name="T56" fmla="*/ 1019 w 1303"/>
                <a:gd name="T57" fmla="*/ 1583 h 2317"/>
                <a:gd name="T58" fmla="*/ 1024 w 1303"/>
                <a:gd name="T59" fmla="*/ 1556 h 2317"/>
                <a:gd name="T60" fmla="*/ 1040 w 1303"/>
                <a:gd name="T61" fmla="*/ 1485 h 2317"/>
                <a:gd name="T62" fmla="*/ 1062 w 1303"/>
                <a:gd name="T63" fmla="*/ 1328 h 2317"/>
                <a:gd name="T64" fmla="*/ 1074 w 1303"/>
                <a:gd name="T65" fmla="*/ 1158 h 2317"/>
                <a:gd name="T66" fmla="*/ 1076 w 1303"/>
                <a:gd name="T67" fmla="*/ 981 h 2317"/>
                <a:gd name="T68" fmla="*/ 1067 w 1303"/>
                <a:gd name="T69" fmla="*/ 714 h 2317"/>
                <a:gd name="T70" fmla="*/ 1040 w 1303"/>
                <a:gd name="T71" fmla="*/ 390 h 2317"/>
                <a:gd name="T72" fmla="*/ 1024 w 1303"/>
                <a:gd name="T73" fmla="*/ 258 h 2317"/>
                <a:gd name="T74" fmla="*/ 1022 w 1303"/>
                <a:gd name="T75" fmla="*/ 243 h 2317"/>
                <a:gd name="T76" fmla="*/ 1014 w 1303"/>
                <a:gd name="T77" fmla="*/ 214 h 2317"/>
                <a:gd name="T78" fmla="*/ 991 w 1303"/>
                <a:gd name="T79" fmla="*/ 177 h 2317"/>
                <a:gd name="T80" fmla="*/ 945 w 1303"/>
                <a:gd name="T81" fmla="*/ 132 h 2317"/>
                <a:gd name="T82" fmla="*/ 883 w 1303"/>
                <a:gd name="T83" fmla="*/ 96 h 2317"/>
                <a:gd name="T84" fmla="*/ 810 w 1303"/>
                <a:gd name="T85" fmla="*/ 67 h 2317"/>
                <a:gd name="T86" fmla="*/ 727 w 1303"/>
                <a:gd name="T87" fmla="*/ 44 h 2317"/>
                <a:gd name="T88" fmla="*/ 592 w 1303"/>
                <a:gd name="T89" fmla="*/ 19 h 2317"/>
                <a:gd name="T90" fmla="*/ 404 w 1303"/>
                <a:gd name="T91" fmla="*/ 3 h 2317"/>
                <a:gd name="T92" fmla="*/ 228 w 1303"/>
                <a:gd name="T93" fmla="*/ 0 h 2317"/>
                <a:gd name="T94" fmla="*/ 32 w 1303"/>
                <a:gd name="T95" fmla="*/ 5 h 2317"/>
                <a:gd name="T96" fmla="*/ 0 w 1303"/>
                <a:gd name="T97" fmla="*/ 7 h 2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3" h="2317">
                  <a:moveTo>
                    <a:pt x="0" y="7"/>
                  </a:moveTo>
                  <a:lnTo>
                    <a:pt x="0" y="2306"/>
                  </a:lnTo>
                  <a:lnTo>
                    <a:pt x="41" y="2309"/>
                  </a:lnTo>
                  <a:lnTo>
                    <a:pt x="300" y="2317"/>
                  </a:lnTo>
                  <a:lnTo>
                    <a:pt x="470" y="2311"/>
                  </a:lnTo>
                  <a:lnTo>
                    <a:pt x="591" y="2301"/>
                  </a:lnTo>
                  <a:lnTo>
                    <a:pt x="712" y="2284"/>
                  </a:lnTo>
                  <a:lnTo>
                    <a:pt x="833" y="2259"/>
                  </a:lnTo>
                  <a:lnTo>
                    <a:pt x="948" y="2224"/>
                  </a:lnTo>
                  <a:lnTo>
                    <a:pt x="1052" y="2179"/>
                  </a:lnTo>
                  <a:lnTo>
                    <a:pt x="1122" y="2137"/>
                  </a:lnTo>
                  <a:lnTo>
                    <a:pt x="1164" y="2104"/>
                  </a:lnTo>
                  <a:lnTo>
                    <a:pt x="1201" y="2069"/>
                  </a:lnTo>
                  <a:lnTo>
                    <a:pt x="1233" y="2030"/>
                  </a:lnTo>
                  <a:lnTo>
                    <a:pt x="1260" y="1987"/>
                  </a:lnTo>
                  <a:lnTo>
                    <a:pt x="1280" y="1941"/>
                  </a:lnTo>
                  <a:lnTo>
                    <a:pt x="1295" y="1889"/>
                  </a:lnTo>
                  <a:lnTo>
                    <a:pt x="1303" y="1834"/>
                  </a:lnTo>
                  <a:lnTo>
                    <a:pt x="1303" y="1805"/>
                  </a:lnTo>
                  <a:lnTo>
                    <a:pt x="1292" y="1806"/>
                  </a:lnTo>
                  <a:lnTo>
                    <a:pt x="1224" y="1806"/>
                  </a:lnTo>
                  <a:lnTo>
                    <a:pt x="1167" y="1798"/>
                  </a:lnTo>
                  <a:lnTo>
                    <a:pt x="1108" y="1779"/>
                  </a:lnTo>
                  <a:lnTo>
                    <a:pt x="1068" y="1754"/>
                  </a:lnTo>
                  <a:lnTo>
                    <a:pt x="1047" y="1732"/>
                  </a:lnTo>
                  <a:lnTo>
                    <a:pt x="1030" y="1705"/>
                  </a:lnTo>
                  <a:lnTo>
                    <a:pt x="1019" y="1670"/>
                  </a:lnTo>
                  <a:lnTo>
                    <a:pt x="1015" y="1630"/>
                  </a:lnTo>
                  <a:lnTo>
                    <a:pt x="1019" y="1583"/>
                  </a:lnTo>
                  <a:lnTo>
                    <a:pt x="1024" y="1556"/>
                  </a:lnTo>
                  <a:lnTo>
                    <a:pt x="1040" y="1485"/>
                  </a:lnTo>
                  <a:lnTo>
                    <a:pt x="1062" y="1328"/>
                  </a:lnTo>
                  <a:lnTo>
                    <a:pt x="1074" y="1158"/>
                  </a:lnTo>
                  <a:lnTo>
                    <a:pt x="1076" y="981"/>
                  </a:lnTo>
                  <a:lnTo>
                    <a:pt x="1067" y="714"/>
                  </a:lnTo>
                  <a:lnTo>
                    <a:pt x="1040" y="390"/>
                  </a:lnTo>
                  <a:lnTo>
                    <a:pt x="1024" y="258"/>
                  </a:lnTo>
                  <a:lnTo>
                    <a:pt x="1022" y="243"/>
                  </a:lnTo>
                  <a:lnTo>
                    <a:pt x="1014" y="214"/>
                  </a:lnTo>
                  <a:lnTo>
                    <a:pt x="991" y="177"/>
                  </a:lnTo>
                  <a:lnTo>
                    <a:pt x="945" y="132"/>
                  </a:lnTo>
                  <a:lnTo>
                    <a:pt x="883" y="96"/>
                  </a:lnTo>
                  <a:lnTo>
                    <a:pt x="810" y="67"/>
                  </a:lnTo>
                  <a:lnTo>
                    <a:pt x="727" y="44"/>
                  </a:lnTo>
                  <a:lnTo>
                    <a:pt x="592" y="19"/>
                  </a:lnTo>
                  <a:lnTo>
                    <a:pt x="404" y="3"/>
                  </a:lnTo>
                  <a:lnTo>
                    <a:pt x="228" y="0"/>
                  </a:lnTo>
                  <a:lnTo>
                    <a:pt x="32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4B0B7B7D-7C9B-4693-9360-1E404AA4A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" y="3502"/>
              <a:ext cx="133" cy="84"/>
            </a:xfrm>
            <a:custGeom>
              <a:avLst/>
              <a:gdLst>
                <a:gd name="T0" fmla="*/ 0 w 532"/>
                <a:gd name="T1" fmla="*/ 335 h 335"/>
                <a:gd name="T2" fmla="*/ 0 w 532"/>
                <a:gd name="T3" fmla="*/ 0 h 335"/>
                <a:gd name="T4" fmla="*/ 17 w 532"/>
                <a:gd name="T5" fmla="*/ 0 h 335"/>
                <a:gd name="T6" fmla="*/ 123 w 532"/>
                <a:gd name="T7" fmla="*/ 7 h 335"/>
                <a:gd name="T8" fmla="*/ 216 w 532"/>
                <a:gd name="T9" fmla="*/ 21 h 335"/>
                <a:gd name="T10" fmla="*/ 315 w 532"/>
                <a:gd name="T11" fmla="*/ 48 h 335"/>
                <a:gd name="T12" fmla="*/ 386 w 532"/>
                <a:gd name="T13" fmla="*/ 80 h 335"/>
                <a:gd name="T14" fmla="*/ 429 w 532"/>
                <a:gd name="T15" fmla="*/ 107 h 335"/>
                <a:gd name="T16" fmla="*/ 466 w 532"/>
                <a:gd name="T17" fmla="*/ 140 h 335"/>
                <a:gd name="T18" fmla="*/ 497 w 532"/>
                <a:gd name="T19" fmla="*/ 179 h 335"/>
                <a:gd name="T20" fmla="*/ 519 w 532"/>
                <a:gd name="T21" fmla="*/ 224 h 335"/>
                <a:gd name="T22" fmla="*/ 531 w 532"/>
                <a:gd name="T23" fmla="*/ 277 h 335"/>
                <a:gd name="T24" fmla="*/ 532 w 532"/>
                <a:gd name="T25" fmla="*/ 306 h 335"/>
                <a:gd name="T26" fmla="*/ 0 w 532"/>
                <a:gd name="T27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2" h="335">
                  <a:moveTo>
                    <a:pt x="0" y="335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23" y="7"/>
                  </a:lnTo>
                  <a:lnTo>
                    <a:pt x="216" y="21"/>
                  </a:lnTo>
                  <a:lnTo>
                    <a:pt x="315" y="48"/>
                  </a:lnTo>
                  <a:lnTo>
                    <a:pt x="386" y="80"/>
                  </a:lnTo>
                  <a:lnTo>
                    <a:pt x="429" y="107"/>
                  </a:lnTo>
                  <a:lnTo>
                    <a:pt x="466" y="140"/>
                  </a:lnTo>
                  <a:lnTo>
                    <a:pt x="497" y="179"/>
                  </a:lnTo>
                  <a:lnTo>
                    <a:pt x="519" y="224"/>
                  </a:lnTo>
                  <a:lnTo>
                    <a:pt x="531" y="277"/>
                  </a:lnTo>
                  <a:lnTo>
                    <a:pt x="532" y="306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B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8D2F5911-B53B-4D5A-ADC9-ECCC999F4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3502"/>
              <a:ext cx="133" cy="84"/>
            </a:xfrm>
            <a:custGeom>
              <a:avLst/>
              <a:gdLst>
                <a:gd name="T0" fmla="*/ 530 w 530"/>
                <a:gd name="T1" fmla="*/ 335 h 335"/>
                <a:gd name="T2" fmla="*/ 530 w 530"/>
                <a:gd name="T3" fmla="*/ 0 h 335"/>
                <a:gd name="T4" fmla="*/ 513 w 530"/>
                <a:gd name="T5" fmla="*/ 0 h 335"/>
                <a:gd name="T6" fmla="*/ 407 w 530"/>
                <a:gd name="T7" fmla="*/ 7 h 335"/>
                <a:gd name="T8" fmla="*/ 314 w 530"/>
                <a:gd name="T9" fmla="*/ 21 h 335"/>
                <a:gd name="T10" fmla="*/ 215 w 530"/>
                <a:gd name="T11" fmla="*/ 48 h 335"/>
                <a:gd name="T12" fmla="*/ 144 w 530"/>
                <a:gd name="T13" fmla="*/ 80 h 335"/>
                <a:gd name="T14" fmla="*/ 101 w 530"/>
                <a:gd name="T15" fmla="*/ 107 h 335"/>
                <a:gd name="T16" fmla="*/ 64 w 530"/>
                <a:gd name="T17" fmla="*/ 140 h 335"/>
                <a:gd name="T18" fmla="*/ 34 w 530"/>
                <a:gd name="T19" fmla="*/ 179 h 335"/>
                <a:gd name="T20" fmla="*/ 12 w 530"/>
                <a:gd name="T21" fmla="*/ 224 h 335"/>
                <a:gd name="T22" fmla="*/ 1 w 530"/>
                <a:gd name="T23" fmla="*/ 277 h 335"/>
                <a:gd name="T24" fmla="*/ 0 w 530"/>
                <a:gd name="T25" fmla="*/ 306 h 335"/>
                <a:gd name="T26" fmla="*/ 530 w 530"/>
                <a:gd name="T27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0" h="335">
                  <a:moveTo>
                    <a:pt x="530" y="335"/>
                  </a:moveTo>
                  <a:lnTo>
                    <a:pt x="530" y="0"/>
                  </a:lnTo>
                  <a:lnTo>
                    <a:pt x="513" y="0"/>
                  </a:lnTo>
                  <a:lnTo>
                    <a:pt x="407" y="7"/>
                  </a:lnTo>
                  <a:lnTo>
                    <a:pt x="314" y="21"/>
                  </a:lnTo>
                  <a:lnTo>
                    <a:pt x="215" y="48"/>
                  </a:lnTo>
                  <a:lnTo>
                    <a:pt x="144" y="80"/>
                  </a:lnTo>
                  <a:lnTo>
                    <a:pt x="101" y="107"/>
                  </a:lnTo>
                  <a:lnTo>
                    <a:pt x="64" y="140"/>
                  </a:lnTo>
                  <a:lnTo>
                    <a:pt x="34" y="179"/>
                  </a:lnTo>
                  <a:lnTo>
                    <a:pt x="12" y="224"/>
                  </a:lnTo>
                  <a:lnTo>
                    <a:pt x="1" y="277"/>
                  </a:lnTo>
                  <a:lnTo>
                    <a:pt x="0" y="306"/>
                  </a:lnTo>
                  <a:lnTo>
                    <a:pt x="530" y="335"/>
                  </a:lnTo>
                  <a:close/>
                </a:path>
              </a:pathLst>
            </a:custGeom>
            <a:solidFill>
              <a:srgbClr val="00B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Rectangle 31">
              <a:extLst>
                <a:ext uri="{FF2B5EF4-FFF2-40B4-BE49-F238E27FC236}">
                  <a16:creationId xmlns:a16="http://schemas.microsoft.com/office/drawing/2014/main" id="{2B26682D-FC1D-455D-BF73-440720979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" y="3502"/>
              <a:ext cx="105" cy="119"/>
            </a:xfrm>
            <a:prstGeom prst="rect">
              <a:avLst/>
            </a:pr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BE3C5979-8A57-4BC9-88E9-B90E169B4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3502"/>
              <a:ext cx="105" cy="37"/>
            </a:xfrm>
            <a:custGeom>
              <a:avLst/>
              <a:gdLst>
                <a:gd name="T0" fmla="*/ 0 w 421"/>
                <a:gd name="T1" fmla="*/ 56 h 147"/>
                <a:gd name="T2" fmla="*/ 5 w 421"/>
                <a:gd name="T3" fmla="*/ 59 h 147"/>
                <a:gd name="T4" fmla="*/ 66 w 421"/>
                <a:gd name="T5" fmla="*/ 91 h 147"/>
                <a:gd name="T6" fmla="*/ 148 w 421"/>
                <a:gd name="T7" fmla="*/ 119 h 147"/>
                <a:gd name="T8" fmla="*/ 215 w 421"/>
                <a:gd name="T9" fmla="*/ 135 h 147"/>
                <a:gd name="T10" fmla="*/ 291 w 421"/>
                <a:gd name="T11" fmla="*/ 146 h 147"/>
                <a:gd name="T12" fmla="*/ 376 w 421"/>
                <a:gd name="T13" fmla="*/ 147 h 147"/>
                <a:gd name="T14" fmla="*/ 421 w 421"/>
                <a:gd name="T15" fmla="*/ 143 h 147"/>
                <a:gd name="T16" fmla="*/ 421 w 421"/>
                <a:gd name="T17" fmla="*/ 0 h 147"/>
                <a:gd name="T18" fmla="*/ 0 w 421"/>
                <a:gd name="T19" fmla="*/ 0 h 147"/>
                <a:gd name="T20" fmla="*/ 0 w 421"/>
                <a:gd name="T21" fmla="*/ 5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1" h="147">
                  <a:moveTo>
                    <a:pt x="0" y="56"/>
                  </a:moveTo>
                  <a:lnTo>
                    <a:pt x="5" y="59"/>
                  </a:lnTo>
                  <a:lnTo>
                    <a:pt x="66" y="91"/>
                  </a:lnTo>
                  <a:lnTo>
                    <a:pt x="148" y="119"/>
                  </a:lnTo>
                  <a:lnTo>
                    <a:pt x="215" y="135"/>
                  </a:lnTo>
                  <a:lnTo>
                    <a:pt x="291" y="146"/>
                  </a:lnTo>
                  <a:lnTo>
                    <a:pt x="376" y="147"/>
                  </a:lnTo>
                  <a:lnTo>
                    <a:pt x="421" y="143"/>
                  </a:lnTo>
                  <a:lnTo>
                    <a:pt x="421" y="0"/>
                  </a:lnTo>
                  <a:lnTo>
                    <a:pt x="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2A54C7CC-5E16-4C87-92DE-2EA0B0D26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3261"/>
              <a:ext cx="102" cy="117"/>
            </a:xfrm>
            <a:custGeom>
              <a:avLst/>
              <a:gdLst>
                <a:gd name="T0" fmla="*/ 410 w 410"/>
                <a:gd name="T1" fmla="*/ 235 h 470"/>
                <a:gd name="T2" fmla="*/ 409 w 410"/>
                <a:gd name="T3" fmla="*/ 259 h 470"/>
                <a:gd name="T4" fmla="*/ 402 w 410"/>
                <a:gd name="T5" fmla="*/ 305 h 470"/>
                <a:gd name="T6" fmla="*/ 386 w 410"/>
                <a:gd name="T7" fmla="*/ 347 h 470"/>
                <a:gd name="T8" fmla="*/ 364 w 410"/>
                <a:gd name="T9" fmla="*/ 385 h 470"/>
                <a:gd name="T10" fmla="*/ 336 w 410"/>
                <a:gd name="T11" fmla="*/ 416 h 470"/>
                <a:gd name="T12" fmla="*/ 303 w 410"/>
                <a:gd name="T13" fmla="*/ 442 h 470"/>
                <a:gd name="T14" fmla="*/ 266 w 410"/>
                <a:gd name="T15" fmla="*/ 459 h 470"/>
                <a:gd name="T16" fmla="*/ 227 w 410"/>
                <a:gd name="T17" fmla="*/ 469 h 470"/>
                <a:gd name="T18" fmla="*/ 205 w 410"/>
                <a:gd name="T19" fmla="*/ 470 h 470"/>
                <a:gd name="T20" fmla="*/ 184 w 410"/>
                <a:gd name="T21" fmla="*/ 469 h 470"/>
                <a:gd name="T22" fmla="*/ 144 w 410"/>
                <a:gd name="T23" fmla="*/ 459 h 470"/>
                <a:gd name="T24" fmla="*/ 107 w 410"/>
                <a:gd name="T25" fmla="*/ 442 h 470"/>
                <a:gd name="T26" fmla="*/ 74 w 410"/>
                <a:gd name="T27" fmla="*/ 416 h 470"/>
                <a:gd name="T28" fmla="*/ 46 w 410"/>
                <a:gd name="T29" fmla="*/ 385 h 470"/>
                <a:gd name="T30" fmla="*/ 24 w 410"/>
                <a:gd name="T31" fmla="*/ 347 h 470"/>
                <a:gd name="T32" fmla="*/ 8 w 410"/>
                <a:gd name="T33" fmla="*/ 305 h 470"/>
                <a:gd name="T34" fmla="*/ 0 w 410"/>
                <a:gd name="T35" fmla="*/ 259 h 470"/>
                <a:gd name="T36" fmla="*/ 0 w 410"/>
                <a:gd name="T37" fmla="*/ 235 h 470"/>
                <a:gd name="T38" fmla="*/ 0 w 410"/>
                <a:gd name="T39" fmla="*/ 210 h 470"/>
                <a:gd name="T40" fmla="*/ 8 w 410"/>
                <a:gd name="T41" fmla="*/ 165 h 470"/>
                <a:gd name="T42" fmla="*/ 24 w 410"/>
                <a:gd name="T43" fmla="*/ 123 h 470"/>
                <a:gd name="T44" fmla="*/ 46 w 410"/>
                <a:gd name="T45" fmla="*/ 85 h 470"/>
                <a:gd name="T46" fmla="*/ 74 w 410"/>
                <a:gd name="T47" fmla="*/ 53 h 470"/>
                <a:gd name="T48" fmla="*/ 107 w 410"/>
                <a:gd name="T49" fmla="*/ 28 h 470"/>
                <a:gd name="T50" fmla="*/ 144 w 410"/>
                <a:gd name="T51" fmla="*/ 10 h 470"/>
                <a:gd name="T52" fmla="*/ 184 w 410"/>
                <a:gd name="T53" fmla="*/ 0 h 470"/>
                <a:gd name="T54" fmla="*/ 205 w 410"/>
                <a:gd name="T55" fmla="*/ 0 h 470"/>
                <a:gd name="T56" fmla="*/ 227 w 410"/>
                <a:gd name="T57" fmla="*/ 0 h 470"/>
                <a:gd name="T58" fmla="*/ 266 w 410"/>
                <a:gd name="T59" fmla="*/ 10 h 470"/>
                <a:gd name="T60" fmla="*/ 303 w 410"/>
                <a:gd name="T61" fmla="*/ 28 h 470"/>
                <a:gd name="T62" fmla="*/ 336 w 410"/>
                <a:gd name="T63" fmla="*/ 53 h 470"/>
                <a:gd name="T64" fmla="*/ 364 w 410"/>
                <a:gd name="T65" fmla="*/ 85 h 470"/>
                <a:gd name="T66" fmla="*/ 386 w 410"/>
                <a:gd name="T67" fmla="*/ 123 h 470"/>
                <a:gd name="T68" fmla="*/ 402 w 410"/>
                <a:gd name="T69" fmla="*/ 165 h 470"/>
                <a:gd name="T70" fmla="*/ 409 w 410"/>
                <a:gd name="T71" fmla="*/ 210 h 470"/>
                <a:gd name="T72" fmla="*/ 410 w 410"/>
                <a:gd name="T73" fmla="*/ 23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0" h="470">
                  <a:moveTo>
                    <a:pt x="410" y="235"/>
                  </a:moveTo>
                  <a:lnTo>
                    <a:pt x="409" y="259"/>
                  </a:lnTo>
                  <a:lnTo>
                    <a:pt x="402" y="305"/>
                  </a:lnTo>
                  <a:lnTo>
                    <a:pt x="386" y="347"/>
                  </a:lnTo>
                  <a:lnTo>
                    <a:pt x="364" y="385"/>
                  </a:lnTo>
                  <a:lnTo>
                    <a:pt x="336" y="416"/>
                  </a:lnTo>
                  <a:lnTo>
                    <a:pt x="303" y="442"/>
                  </a:lnTo>
                  <a:lnTo>
                    <a:pt x="266" y="459"/>
                  </a:lnTo>
                  <a:lnTo>
                    <a:pt x="227" y="469"/>
                  </a:lnTo>
                  <a:lnTo>
                    <a:pt x="205" y="470"/>
                  </a:lnTo>
                  <a:lnTo>
                    <a:pt x="184" y="469"/>
                  </a:lnTo>
                  <a:lnTo>
                    <a:pt x="144" y="459"/>
                  </a:lnTo>
                  <a:lnTo>
                    <a:pt x="107" y="442"/>
                  </a:lnTo>
                  <a:lnTo>
                    <a:pt x="74" y="416"/>
                  </a:lnTo>
                  <a:lnTo>
                    <a:pt x="46" y="385"/>
                  </a:lnTo>
                  <a:lnTo>
                    <a:pt x="24" y="347"/>
                  </a:lnTo>
                  <a:lnTo>
                    <a:pt x="8" y="305"/>
                  </a:lnTo>
                  <a:lnTo>
                    <a:pt x="0" y="259"/>
                  </a:lnTo>
                  <a:lnTo>
                    <a:pt x="0" y="235"/>
                  </a:lnTo>
                  <a:lnTo>
                    <a:pt x="0" y="210"/>
                  </a:lnTo>
                  <a:lnTo>
                    <a:pt x="8" y="165"/>
                  </a:lnTo>
                  <a:lnTo>
                    <a:pt x="24" y="123"/>
                  </a:lnTo>
                  <a:lnTo>
                    <a:pt x="46" y="85"/>
                  </a:lnTo>
                  <a:lnTo>
                    <a:pt x="74" y="53"/>
                  </a:lnTo>
                  <a:lnTo>
                    <a:pt x="107" y="28"/>
                  </a:lnTo>
                  <a:lnTo>
                    <a:pt x="144" y="10"/>
                  </a:lnTo>
                  <a:lnTo>
                    <a:pt x="184" y="0"/>
                  </a:lnTo>
                  <a:lnTo>
                    <a:pt x="205" y="0"/>
                  </a:lnTo>
                  <a:lnTo>
                    <a:pt x="227" y="0"/>
                  </a:lnTo>
                  <a:lnTo>
                    <a:pt x="266" y="10"/>
                  </a:lnTo>
                  <a:lnTo>
                    <a:pt x="303" y="28"/>
                  </a:lnTo>
                  <a:lnTo>
                    <a:pt x="336" y="53"/>
                  </a:lnTo>
                  <a:lnTo>
                    <a:pt x="364" y="85"/>
                  </a:lnTo>
                  <a:lnTo>
                    <a:pt x="386" y="123"/>
                  </a:lnTo>
                  <a:lnTo>
                    <a:pt x="402" y="165"/>
                  </a:lnTo>
                  <a:lnTo>
                    <a:pt x="409" y="210"/>
                  </a:lnTo>
                  <a:lnTo>
                    <a:pt x="410" y="23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164CDD0E-6092-4F39-BA55-D9FA23523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" y="3261"/>
              <a:ext cx="103" cy="117"/>
            </a:xfrm>
            <a:custGeom>
              <a:avLst/>
              <a:gdLst>
                <a:gd name="T0" fmla="*/ 411 w 411"/>
                <a:gd name="T1" fmla="*/ 235 h 470"/>
                <a:gd name="T2" fmla="*/ 411 w 411"/>
                <a:gd name="T3" fmla="*/ 259 h 470"/>
                <a:gd name="T4" fmla="*/ 402 w 411"/>
                <a:gd name="T5" fmla="*/ 305 h 470"/>
                <a:gd name="T6" fmla="*/ 387 w 411"/>
                <a:gd name="T7" fmla="*/ 347 h 470"/>
                <a:gd name="T8" fmla="*/ 364 w 411"/>
                <a:gd name="T9" fmla="*/ 385 h 470"/>
                <a:gd name="T10" fmla="*/ 336 w 411"/>
                <a:gd name="T11" fmla="*/ 416 h 470"/>
                <a:gd name="T12" fmla="*/ 304 w 411"/>
                <a:gd name="T13" fmla="*/ 442 h 470"/>
                <a:gd name="T14" fmla="*/ 267 w 411"/>
                <a:gd name="T15" fmla="*/ 459 h 470"/>
                <a:gd name="T16" fmla="*/ 227 w 411"/>
                <a:gd name="T17" fmla="*/ 469 h 470"/>
                <a:gd name="T18" fmla="*/ 205 w 411"/>
                <a:gd name="T19" fmla="*/ 470 h 470"/>
                <a:gd name="T20" fmla="*/ 185 w 411"/>
                <a:gd name="T21" fmla="*/ 469 h 470"/>
                <a:gd name="T22" fmla="*/ 144 w 411"/>
                <a:gd name="T23" fmla="*/ 459 h 470"/>
                <a:gd name="T24" fmla="*/ 107 w 411"/>
                <a:gd name="T25" fmla="*/ 442 h 470"/>
                <a:gd name="T26" fmla="*/ 74 w 411"/>
                <a:gd name="T27" fmla="*/ 416 h 470"/>
                <a:gd name="T28" fmla="*/ 46 w 411"/>
                <a:gd name="T29" fmla="*/ 385 h 470"/>
                <a:gd name="T30" fmla="*/ 24 w 411"/>
                <a:gd name="T31" fmla="*/ 347 h 470"/>
                <a:gd name="T32" fmla="*/ 8 w 411"/>
                <a:gd name="T33" fmla="*/ 305 h 470"/>
                <a:gd name="T34" fmla="*/ 1 w 411"/>
                <a:gd name="T35" fmla="*/ 259 h 470"/>
                <a:gd name="T36" fmla="*/ 0 w 411"/>
                <a:gd name="T37" fmla="*/ 235 h 470"/>
                <a:gd name="T38" fmla="*/ 1 w 411"/>
                <a:gd name="T39" fmla="*/ 210 h 470"/>
                <a:gd name="T40" fmla="*/ 8 w 411"/>
                <a:gd name="T41" fmla="*/ 165 h 470"/>
                <a:gd name="T42" fmla="*/ 24 w 411"/>
                <a:gd name="T43" fmla="*/ 123 h 470"/>
                <a:gd name="T44" fmla="*/ 46 w 411"/>
                <a:gd name="T45" fmla="*/ 85 h 470"/>
                <a:gd name="T46" fmla="*/ 74 w 411"/>
                <a:gd name="T47" fmla="*/ 53 h 470"/>
                <a:gd name="T48" fmla="*/ 107 w 411"/>
                <a:gd name="T49" fmla="*/ 28 h 470"/>
                <a:gd name="T50" fmla="*/ 144 w 411"/>
                <a:gd name="T51" fmla="*/ 10 h 470"/>
                <a:gd name="T52" fmla="*/ 185 w 411"/>
                <a:gd name="T53" fmla="*/ 0 h 470"/>
                <a:gd name="T54" fmla="*/ 205 w 411"/>
                <a:gd name="T55" fmla="*/ 0 h 470"/>
                <a:gd name="T56" fmla="*/ 227 w 411"/>
                <a:gd name="T57" fmla="*/ 0 h 470"/>
                <a:gd name="T58" fmla="*/ 267 w 411"/>
                <a:gd name="T59" fmla="*/ 10 h 470"/>
                <a:gd name="T60" fmla="*/ 304 w 411"/>
                <a:gd name="T61" fmla="*/ 28 h 470"/>
                <a:gd name="T62" fmla="*/ 336 w 411"/>
                <a:gd name="T63" fmla="*/ 53 h 470"/>
                <a:gd name="T64" fmla="*/ 364 w 411"/>
                <a:gd name="T65" fmla="*/ 85 h 470"/>
                <a:gd name="T66" fmla="*/ 387 w 411"/>
                <a:gd name="T67" fmla="*/ 123 h 470"/>
                <a:gd name="T68" fmla="*/ 402 w 411"/>
                <a:gd name="T69" fmla="*/ 165 h 470"/>
                <a:gd name="T70" fmla="*/ 411 w 411"/>
                <a:gd name="T71" fmla="*/ 210 h 470"/>
                <a:gd name="T72" fmla="*/ 411 w 411"/>
                <a:gd name="T73" fmla="*/ 23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1" h="470">
                  <a:moveTo>
                    <a:pt x="411" y="235"/>
                  </a:moveTo>
                  <a:lnTo>
                    <a:pt x="411" y="259"/>
                  </a:lnTo>
                  <a:lnTo>
                    <a:pt x="402" y="305"/>
                  </a:lnTo>
                  <a:lnTo>
                    <a:pt x="387" y="347"/>
                  </a:lnTo>
                  <a:lnTo>
                    <a:pt x="364" y="385"/>
                  </a:lnTo>
                  <a:lnTo>
                    <a:pt x="336" y="416"/>
                  </a:lnTo>
                  <a:lnTo>
                    <a:pt x="304" y="442"/>
                  </a:lnTo>
                  <a:lnTo>
                    <a:pt x="267" y="459"/>
                  </a:lnTo>
                  <a:lnTo>
                    <a:pt x="227" y="469"/>
                  </a:lnTo>
                  <a:lnTo>
                    <a:pt x="205" y="470"/>
                  </a:lnTo>
                  <a:lnTo>
                    <a:pt x="185" y="469"/>
                  </a:lnTo>
                  <a:lnTo>
                    <a:pt x="144" y="459"/>
                  </a:lnTo>
                  <a:lnTo>
                    <a:pt x="107" y="442"/>
                  </a:lnTo>
                  <a:lnTo>
                    <a:pt x="74" y="416"/>
                  </a:lnTo>
                  <a:lnTo>
                    <a:pt x="46" y="385"/>
                  </a:lnTo>
                  <a:lnTo>
                    <a:pt x="24" y="347"/>
                  </a:lnTo>
                  <a:lnTo>
                    <a:pt x="8" y="305"/>
                  </a:lnTo>
                  <a:lnTo>
                    <a:pt x="1" y="259"/>
                  </a:lnTo>
                  <a:lnTo>
                    <a:pt x="0" y="235"/>
                  </a:lnTo>
                  <a:lnTo>
                    <a:pt x="1" y="210"/>
                  </a:lnTo>
                  <a:lnTo>
                    <a:pt x="8" y="165"/>
                  </a:lnTo>
                  <a:lnTo>
                    <a:pt x="24" y="123"/>
                  </a:lnTo>
                  <a:lnTo>
                    <a:pt x="46" y="85"/>
                  </a:lnTo>
                  <a:lnTo>
                    <a:pt x="74" y="53"/>
                  </a:lnTo>
                  <a:lnTo>
                    <a:pt x="107" y="28"/>
                  </a:lnTo>
                  <a:lnTo>
                    <a:pt x="144" y="10"/>
                  </a:lnTo>
                  <a:lnTo>
                    <a:pt x="185" y="0"/>
                  </a:lnTo>
                  <a:lnTo>
                    <a:pt x="205" y="0"/>
                  </a:lnTo>
                  <a:lnTo>
                    <a:pt x="227" y="0"/>
                  </a:lnTo>
                  <a:lnTo>
                    <a:pt x="267" y="10"/>
                  </a:lnTo>
                  <a:lnTo>
                    <a:pt x="304" y="28"/>
                  </a:lnTo>
                  <a:lnTo>
                    <a:pt x="336" y="53"/>
                  </a:lnTo>
                  <a:lnTo>
                    <a:pt x="364" y="85"/>
                  </a:lnTo>
                  <a:lnTo>
                    <a:pt x="387" y="123"/>
                  </a:lnTo>
                  <a:lnTo>
                    <a:pt x="402" y="165"/>
                  </a:lnTo>
                  <a:lnTo>
                    <a:pt x="411" y="210"/>
                  </a:lnTo>
                  <a:lnTo>
                    <a:pt x="411" y="23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65F80C18-FBF7-4151-ADB3-EAC98EF0C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" y="3057"/>
              <a:ext cx="409" cy="464"/>
            </a:xfrm>
            <a:custGeom>
              <a:avLst/>
              <a:gdLst>
                <a:gd name="T0" fmla="*/ 1636 w 1637"/>
                <a:gd name="T1" fmla="*/ 567 h 1857"/>
                <a:gd name="T2" fmla="*/ 1618 w 1637"/>
                <a:gd name="T3" fmla="*/ 444 h 1857"/>
                <a:gd name="T4" fmla="*/ 1576 w 1637"/>
                <a:gd name="T5" fmla="*/ 333 h 1857"/>
                <a:gd name="T6" fmla="*/ 1508 w 1637"/>
                <a:gd name="T7" fmla="*/ 234 h 1857"/>
                <a:gd name="T8" fmla="*/ 1413 w 1637"/>
                <a:gd name="T9" fmla="*/ 150 h 1857"/>
                <a:gd name="T10" fmla="*/ 1293 w 1637"/>
                <a:gd name="T11" fmla="*/ 83 h 1857"/>
                <a:gd name="T12" fmla="*/ 1146 w 1637"/>
                <a:gd name="T13" fmla="*/ 35 h 1857"/>
                <a:gd name="T14" fmla="*/ 969 w 1637"/>
                <a:gd name="T15" fmla="*/ 5 h 1857"/>
                <a:gd name="T16" fmla="*/ 819 w 1637"/>
                <a:gd name="T17" fmla="*/ 0 h 1857"/>
                <a:gd name="T18" fmla="*/ 668 w 1637"/>
                <a:gd name="T19" fmla="*/ 5 h 1857"/>
                <a:gd name="T20" fmla="*/ 492 w 1637"/>
                <a:gd name="T21" fmla="*/ 35 h 1857"/>
                <a:gd name="T22" fmla="*/ 344 w 1637"/>
                <a:gd name="T23" fmla="*/ 83 h 1857"/>
                <a:gd name="T24" fmla="*/ 224 w 1637"/>
                <a:gd name="T25" fmla="*/ 150 h 1857"/>
                <a:gd name="T26" fmla="*/ 130 w 1637"/>
                <a:gd name="T27" fmla="*/ 234 h 1857"/>
                <a:gd name="T28" fmla="*/ 61 w 1637"/>
                <a:gd name="T29" fmla="*/ 333 h 1857"/>
                <a:gd name="T30" fmla="*/ 19 w 1637"/>
                <a:gd name="T31" fmla="*/ 444 h 1857"/>
                <a:gd name="T32" fmla="*/ 1 w 1637"/>
                <a:gd name="T33" fmla="*/ 567 h 1857"/>
                <a:gd name="T34" fmla="*/ 0 w 1637"/>
                <a:gd name="T35" fmla="*/ 668 h 1857"/>
                <a:gd name="T36" fmla="*/ 9 w 1637"/>
                <a:gd name="T37" fmla="*/ 992 h 1857"/>
                <a:gd name="T38" fmla="*/ 38 w 1637"/>
                <a:gd name="T39" fmla="*/ 1202 h 1857"/>
                <a:gd name="T40" fmla="*/ 100 w 1637"/>
                <a:gd name="T41" fmla="*/ 1408 h 1857"/>
                <a:gd name="T42" fmla="*/ 205 w 1637"/>
                <a:gd name="T43" fmla="*/ 1594 h 1857"/>
                <a:gd name="T44" fmla="*/ 343 w 1637"/>
                <a:gd name="T45" fmla="*/ 1725 h 1857"/>
                <a:gd name="T46" fmla="*/ 444 w 1637"/>
                <a:gd name="T47" fmla="*/ 1783 h 1857"/>
                <a:gd name="T48" fmla="*/ 563 w 1637"/>
                <a:gd name="T49" fmla="*/ 1827 h 1857"/>
                <a:gd name="T50" fmla="*/ 701 w 1637"/>
                <a:gd name="T51" fmla="*/ 1851 h 1857"/>
                <a:gd name="T52" fmla="*/ 819 w 1637"/>
                <a:gd name="T53" fmla="*/ 1857 h 1857"/>
                <a:gd name="T54" fmla="*/ 936 w 1637"/>
                <a:gd name="T55" fmla="*/ 1851 h 1857"/>
                <a:gd name="T56" fmla="*/ 1075 w 1637"/>
                <a:gd name="T57" fmla="*/ 1827 h 1857"/>
                <a:gd name="T58" fmla="*/ 1193 w 1637"/>
                <a:gd name="T59" fmla="*/ 1783 h 1857"/>
                <a:gd name="T60" fmla="*/ 1294 w 1637"/>
                <a:gd name="T61" fmla="*/ 1725 h 1857"/>
                <a:gd name="T62" fmla="*/ 1432 w 1637"/>
                <a:gd name="T63" fmla="*/ 1594 h 1857"/>
                <a:gd name="T64" fmla="*/ 1538 w 1637"/>
                <a:gd name="T65" fmla="*/ 1408 h 1857"/>
                <a:gd name="T66" fmla="*/ 1600 w 1637"/>
                <a:gd name="T67" fmla="*/ 1202 h 1857"/>
                <a:gd name="T68" fmla="*/ 1629 w 1637"/>
                <a:gd name="T69" fmla="*/ 992 h 1857"/>
                <a:gd name="T70" fmla="*/ 1637 w 1637"/>
                <a:gd name="T71" fmla="*/ 668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7" h="1857">
                  <a:moveTo>
                    <a:pt x="1636" y="599"/>
                  </a:moveTo>
                  <a:lnTo>
                    <a:pt x="1636" y="567"/>
                  </a:lnTo>
                  <a:lnTo>
                    <a:pt x="1630" y="504"/>
                  </a:lnTo>
                  <a:lnTo>
                    <a:pt x="1618" y="444"/>
                  </a:lnTo>
                  <a:lnTo>
                    <a:pt x="1600" y="387"/>
                  </a:lnTo>
                  <a:lnTo>
                    <a:pt x="1576" y="333"/>
                  </a:lnTo>
                  <a:lnTo>
                    <a:pt x="1545" y="281"/>
                  </a:lnTo>
                  <a:lnTo>
                    <a:pt x="1508" y="234"/>
                  </a:lnTo>
                  <a:lnTo>
                    <a:pt x="1464" y="190"/>
                  </a:lnTo>
                  <a:lnTo>
                    <a:pt x="1413" y="150"/>
                  </a:lnTo>
                  <a:lnTo>
                    <a:pt x="1356" y="114"/>
                  </a:lnTo>
                  <a:lnTo>
                    <a:pt x="1293" y="83"/>
                  </a:lnTo>
                  <a:lnTo>
                    <a:pt x="1223" y="56"/>
                  </a:lnTo>
                  <a:lnTo>
                    <a:pt x="1146" y="35"/>
                  </a:lnTo>
                  <a:lnTo>
                    <a:pt x="1061" y="17"/>
                  </a:lnTo>
                  <a:lnTo>
                    <a:pt x="969" y="5"/>
                  </a:lnTo>
                  <a:lnTo>
                    <a:pt x="871" y="0"/>
                  </a:lnTo>
                  <a:lnTo>
                    <a:pt x="819" y="0"/>
                  </a:lnTo>
                  <a:lnTo>
                    <a:pt x="766" y="0"/>
                  </a:lnTo>
                  <a:lnTo>
                    <a:pt x="668" y="5"/>
                  </a:lnTo>
                  <a:lnTo>
                    <a:pt x="577" y="17"/>
                  </a:lnTo>
                  <a:lnTo>
                    <a:pt x="492" y="35"/>
                  </a:lnTo>
                  <a:lnTo>
                    <a:pt x="414" y="56"/>
                  </a:lnTo>
                  <a:lnTo>
                    <a:pt x="344" y="83"/>
                  </a:lnTo>
                  <a:lnTo>
                    <a:pt x="281" y="114"/>
                  </a:lnTo>
                  <a:lnTo>
                    <a:pt x="224" y="150"/>
                  </a:lnTo>
                  <a:lnTo>
                    <a:pt x="173" y="190"/>
                  </a:lnTo>
                  <a:lnTo>
                    <a:pt x="130" y="234"/>
                  </a:lnTo>
                  <a:lnTo>
                    <a:pt x="93" y="281"/>
                  </a:lnTo>
                  <a:lnTo>
                    <a:pt x="61" y="333"/>
                  </a:lnTo>
                  <a:lnTo>
                    <a:pt x="38" y="387"/>
                  </a:lnTo>
                  <a:lnTo>
                    <a:pt x="19" y="444"/>
                  </a:lnTo>
                  <a:lnTo>
                    <a:pt x="8" y="504"/>
                  </a:lnTo>
                  <a:lnTo>
                    <a:pt x="1" y="567"/>
                  </a:lnTo>
                  <a:lnTo>
                    <a:pt x="1" y="599"/>
                  </a:lnTo>
                  <a:lnTo>
                    <a:pt x="0" y="668"/>
                  </a:lnTo>
                  <a:lnTo>
                    <a:pt x="1" y="842"/>
                  </a:lnTo>
                  <a:lnTo>
                    <a:pt x="9" y="992"/>
                  </a:lnTo>
                  <a:lnTo>
                    <a:pt x="20" y="1096"/>
                  </a:lnTo>
                  <a:lnTo>
                    <a:pt x="38" y="1202"/>
                  </a:lnTo>
                  <a:lnTo>
                    <a:pt x="64" y="1306"/>
                  </a:lnTo>
                  <a:lnTo>
                    <a:pt x="100" y="1408"/>
                  </a:lnTo>
                  <a:lnTo>
                    <a:pt x="146" y="1505"/>
                  </a:lnTo>
                  <a:lnTo>
                    <a:pt x="205" y="1594"/>
                  </a:lnTo>
                  <a:lnTo>
                    <a:pt x="279" y="1674"/>
                  </a:lnTo>
                  <a:lnTo>
                    <a:pt x="343" y="1725"/>
                  </a:lnTo>
                  <a:lnTo>
                    <a:pt x="392" y="1757"/>
                  </a:lnTo>
                  <a:lnTo>
                    <a:pt x="444" y="1783"/>
                  </a:lnTo>
                  <a:lnTo>
                    <a:pt x="501" y="1807"/>
                  </a:lnTo>
                  <a:lnTo>
                    <a:pt x="563" y="1827"/>
                  </a:lnTo>
                  <a:lnTo>
                    <a:pt x="629" y="1841"/>
                  </a:lnTo>
                  <a:lnTo>
                    <a:pt x="701" y="1851"/>
                  </a:lnTo>
                  <a:lnTo>
                    <a:pt x="778" y="1857"/>
                  </a:lnTo>
                  <a:lnTo>
                    <a:pt x="819" y="1857"/>
                  </a:lnTo>
                  <a:lnTo>
                    <a:pt x="859" y="1857"/>
                  </a:lnTo>
                  <a:lnTo>
                    <a:pt x="936" y="1851"/>
                  </a:lnTo>
                  <a:lnTo>
                    <a:pt x="1008" y="1841"/>
                  </a:lnTo>
                  <a:lnTo>
                    <a:pt x="1075" y="1827"/>
                  </a:lnTo>
                  <a:lnTo>
                    <a:pt x="1136" y="1807"/>
                  </a:lnTo>
                  <a:lnTo>
                    <a:pt x="1193" y="1783"/>
                  </a:lnTo>
                  <a:lnTo>
                    <a:pt x="1246" y="1757"/>
                  </a:lnTo>
                  <a:lnTo>
                    <a:pt x="1294" y="1725"/>
                  </a:lnTo>
                  <a:lnTo>
                    <a:pt x="1360" y="1674"/>
                  </a:lnTo>
                  <a:lnTo>
                    <a:pt x="1432" y="1594"/>
                  </a:lnTo>
                  <a:lnTo>
                    <a:pt x="1491" y="1505"/>
                  </a:lnTo>
                  <a:lnTo>
                    <a:pt x="1538" y="1408"/>
                  </a:lnTo>
                  <a:lnTo>
                    <a:pt x="1574" y="1306"/>
                  </a:lnTo>
                  <a:lnTo>
                    <a:pt x="1600" y="1202"/>
                  </a:lnTo>
                  <a:lnTo>
                    <a:pt x="1618" y="1096"/>
                  </a:lnTo>
                  <a:lnTo>
                    <a:pt x="1629" y="992"/>
                  </a:lnTo>
                  <a:lnTo>
                    <a:pt x="1637" y="842"/>
                  </a:lnTo>
                  <a:lnTo>
                    <a:pt x="1637" y="668"/>
                  </a:lnTo>
                  <a:lnTo>
                    <a:pt x="1636" y="599"/>
                  </a:lnTo>
                  <a:close/>
                </a:path>
              </a:pathLst>
            </a:cu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A6436861-0E5E-4EF7-9DA1-1CA7A9265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3281"/>
              <a:ext cx="44" cy="48"/>
            </a:xfrm>
            <a:custGeom>
              <a:avLst/>
              <a:gdLst>
                <a:gd name="T0" fmla="*/ 178 w 178"/>
                <a:gd name="T1" fmla="*/ 98 h 195"/>
                <a:gd name="T2" fmla="*/ 177 w 178"/>
                <a:gd name="T3" fmla="*/ 117 h 195"/>
                <a:gd name="T4" fmla="*/ 163 w 178"/>
                <a:gd name="T5" fmla="*/ 152 h 195"/>
                <a:gd name="T6" fmla="*/ 139 w 178"/>
                <a:gd name="T7" fmla="*/ 179 h 195"/>
                <a:gd name="T8" fmla="*/ 107 w 178"/>
                <a:gd name="T9" fmla="*/ 193 h 195"/>
                <a:gd name="T10" fmla="*/ 90 w 178"/>
                <a:gd name="T11" fmla="*/ 195 h 195"/>
                <a:gd name="T12" fmla="*/ 71 w 178"/>
                <a:gd name="T13" fmla="*/ 193 h 195"/>
                <a:gd name="T14" fmla="*/ 39 w 178"/>
                <a:gd name="T15" fmla="*/ 179 h 195"/>
                <a:gd name="T16" fmla="*/ 15 w 178"/>
                <a:gd name="T17" fmla="*/ 152 h 195"/>
                <a:gd name="T18" fmla="*/ 3 w 178"/>
                <a:gd name="T19" fmla="*/ 117 h 195"/>
                <a:gd name="T20" fmla="*/ 0 w 178"/>
                <a:gd name="T21" fmla="*/ 98 h 195"/>
                <a:gd name="T22" fmla="*/ 3 w 178"/>
                <a:gd name="T23" fmla="*/ 77 h 195"/>
                <a:gd name="T24" fmla="*/ 15 w 178"/>
                <a:gd name="T25" fmla="*/ 43 h 195"/>
                <a:gd name="T26" fmla="*/ 39 w 178"/>
                <a:gd name="T27" fmla="*/ 16 h 195"/>
                <a:gd name="T28" fmla="*/ 71 w 178"/>
                <a:gd name="T29" fmla="*/ 2 h 195"/>
                <a:gd name="T30" fmla="*/ 90 w 178"/>
                <a:gd name="T31" fmla="*/ 0 h 195"/>
                <a:gd name="T32" fmla="*/ 107 w 178"/>
                <a:gd name="T33" fmla="*/ 2 h 195"/>
                <a:gd name="T34" fmla="*/ 139 w 178"/>
                <a:gd name="T35" fmla="*/ 16 h 195"/>
                <a:gd name="T36" fmla="*/ 163 w 178"/>
                <a:gd name="T37" fmla="*/ 43 h 195"/>
                <a:gd name="T38" fmla="*/ 177 w 178"/>
                <a:gd name="T39" fmla="*/ 77 h 195"/>
                <a:gd name="T40" fmla="*/ 178 w 178"/>
                <a:gd name="T41" fmla="*/ 9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8" h="195">
                  <a:moveTo>
                    <a:pt x="178" y="98"/>
                  </a:moveTo>
                  <a:lnTo>
                    <a:pt x="177" y="117"/>
                  </a:lnTo>
                  <a:lnTo>
                    <a:pt x="163" y="152"/>
                  </a:lnTo>
                  <a:lnTo>
                    <a:pt x="139" y="179"/>
                  </a:lnTo>
                  <a:lnTo>
                    <a:pt x="107" y="193"/>
                  </a:lnTo>
                  <a:lnTo>
                    <a:pt x="90" y="195"/>
                  </a:lnTo>
                  <a:lnTo>
                    <a:pt x="71" y="193"/>
                  </a:lnTo>
                  <a:lnTo>
                    <a:pt x="39" y="179"/>
                  </a:lnTo>
                  <a:lnTo>
                    <a:pt x="15" y="152"/>
                  </a:lnTo>
                  <a:lnTo>
                    <a:pt x="3" y="117"/>
                  </a:lnTo>
                  <a:lnTo>
                    <a:pt x="0" y="98"/>
                  </a:lnTo>
                  <a:lnTo>
                    <a:pt x="3" y="77"/>
                  </a:lnTo>
                  <a:lnTo>
                    <a:pt x="15" y="43"/>
                  </a:lnTo>
                  <a:lnTo>
                    <a:pt x="39" y="16"/>
                  </a:lnTo>
                  <a:lnTo>
                    <a:pt x="71" y="2"/>
                  </a:lnTo>
                  <a:lnTo>
                    <a:pt x="90" y="0"/>
                  </a:lnTo>
                  <a:lnTo>
                    <a:pt x="107" y="2"/>
                  </a:lnTo>
                  <a:lnTo>
                    <a:pt x="139" y="16"/>
                  </a:lnTo>
                  <a:lnTo>
                    <a:pt x="163" y="43"/>
                  </a:lnTo>
                  <a:lnTo>
                    <a:pt x="177" y="77"/>
                  </a:lnTo>
                  <a:lnTo>
                    <a:pt x="178" y="98"/>
                  </a:lnTo>
                  <a:close/>
                </a:path>
              </a:pathLst>
            </a:custGeom>
            <a:solidFill>
              <a:srgbClr val="3B2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7164A7DA-5397-4D83-A9F5-EF55E966C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3288"/>
              <a:ext cx="13" cy="13"/>
            </a:xfrm>
            <a:custGeom>
              <a:avLst/>
              <a:gdLst>
                <a:gd name="T0" fmla="*/ 53 w 53"/>
                <a:gd name="T1" fmla="*/ 27 h 53"/>
                <a:gd name="T2" fmla="*/ 52 w 53"/>
                <a:gd name="T3" fmla="*/ 38 h 53"/>
                <a:gd name="T4" fmla="*/ 38 w 53"/>
                <a:gd name="T5" fmla="*/ 52 h 53"/>
                <a:gd name="T6" fmla="*/ 27 w 53"/>
                <a:gd name="T7" fmla="*/ 53 h 53"/>
                <a:gd name="T8" fmla="*/ 16 w 53"/>
                <a:gd name="T9" fmla="*/ 52 h 53"/>
                <a:gd name="T10" fmla="*/ 2 w 53"/>
                <a:gd name="T11" fmla="*/ 38 h 53"/>
                <a:gd name="T12" fmla="*/ 0 w 53"/>
                <a:gd name="T13" fmla="*/ 27 h 53"/>
                <a:gd name="T14" fmla="*/ 2 w 53"/>
                <a:gd name="T15" fmla="*/ 16 h 53"/>
                <a:gd name="T16" fmla="*/ 16 w 53"/>
                <a:gd name="T17" fmla="*/ 2 h 53"/>
                <a:gd name="T18" fmla="*/ 27 w 53"/>
                <a:gd name="T19" fmla="*/ 0 h 53"/>
                <a:gd name="T20" fmla="*/ 38 w 53"/>
                <a:gd name="T21" fmla="*/ 2 h 53"/>
                <a:gd name="T22" fmla="*/ 52 w 53"/>
                <a:gd name="T23" fmla="*/ 16 h 53"/>
                <a:gd name="T24" fmla="*/ 53 w 53"/>
                <a:gd name="T2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3">
                  <a:moveTo>
                    <a:pt x="53" y="27"/>
                  </a:moveTo>
                  <a:lnTo>
                    <a:pt x="52" y="38"/>
                  </a:lnTo>
                  <a:lnTo>
                    <a:pt x="38" y="52"/>
                  </a:lnTo>
                  <a:lnTo>
                    <a:pt x="27" y="53"/>
                  </a:lnTo>
                  <a:lnTo>
                    <a:pt x="16" y="52"/>
                  </a:lnTo>
                  <a:lnTo>
                    <a:pt x="2" y="38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16" y="2"/>
                  </a:lnTo>
                  <a:lnTo>
                    <a:pt x="27" y="0"/>
                  </a:lnTo>
                  <a:lnTo>
                    <a:pt x="38" y="2"/>
                  </a:lnTo>
                  <a:lnTo>
                    <a:pt x="52" y="16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0F68A77C-8E71-4CB1-847F-E91955AD8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" y="3231"/>
              <a:ext cx="72" cy="24"/>
            </a:xfrm>
            <a:custGeom>
              <a:avLst/>
              <a:gdLst>
                <a:gd name="T0" fmla="*/ 9 w 289"/>
                <a:gd name="T1" fmla="*/ 88 h 97"/>
                <a:gd name="T2" fmla="*/ 17 w 289"/>
                <a:gd name="T3" fmla="*/ 90 h 97"/>
                <a:gd name="T4" fmla="*/ 36 w 289"/>
                <a:gd name="T5" fmla="*/ 90 h 97"/>
                <a:gd name="T6" fmla="*/ 69 w 289"/>
                <a:gd name="T7" fmla="*/ 81 h 97"/>
                <a:gd name="T8" fmla="*/ 131 w 289"/>
                <a:gd name="T9" fmla="*/ 70 h 97"/>
                <a:gd name="T10" fmla="*/ 194 w 289"/>
                <a:gd name="T11" fmla="*/ 73 h 97"/>
                <a:gd name="T12" fmla="*/ 243 w 289"/>
                <a:gd name="T13" fmla="*/ 85 h 97"/>
                <a:gd name="T14" fmla="*/ 272 w 289"/>
                <a:gd name="T15" fmla="*/ 95 h 97"/>
                <a:gd name="T16" fmla="*/ 276 w 289"/>
                <a:gd name="T17" fmla="*/ 97 h 97"/>
                <a:gd name="T18" fmla="*/ 285 w 289"/>
                <a:gd name="T19" fmla="*/ 91 h 97"/>
                <a:gd name="T20" fmla="*/ 289 w 289"/>
                <a:gd name="T21" fmla="*/ 78 h 97"/>
                <a:gd name="T22" fmla="*/ 288 w 289"/>
                <a:gd name="T23" fmla="*/ 61 h 97"/>
                <a:gd name="T24" fmla="*/ 279 w 289"/>
                <a:gd name="T25" fmla="*/ 42 h 97"/>
                <a:gd name="T26" fmla="*/ 258 w 289"/>
                <a:gd name="T27" fmla="*/ 23 h 97"/>
                <a:gd name="T28" fmla="*/ 227 w 289"/>
                <a:gd name="T29" fmla="*/ 8 h 97"/>
                <a:gd name="T30" fmla="*/ 181 w 289"/>
                <a:gd name="T31" fmla="*/ 0 h 97"/>
                <a:gd name="T32" fmla="*/ 152 w 289"/>
                <a:gd name="T33" fmla="*/ 0 h 97"/>
                <a:gd name="T34" fmla="*/ 126 w 289"/>
                <a:gd name="T35" fmla="*/ 0 h 97"/>
                <a:gd name="T36" fmla="*/ 83 w 289"/>
                <a:gd name="T37" fmla="*/ 6 h 97"/>
                <a:gd name="T38" fmla="*/ 50 w 289"/>
                <a:gd name="T39" fmla="*/ 18 h 97"/>
                <a:gd name="T40" fmla="*/ 26 w 289"/>
                <a:gd name="T41" fmla="*/ 32 h 97"/>
                <a:gd name="T42" fmla="*/ 10 w 289"/>
                <a:gd name="T43" fmla="*/ 48 h 97"/>
                <a:gd name="T44" fmla="*/ 1 w 289"/>
                <a:gd name="T45" fmla="*/ 63 h 97"/>
                <a:gd name="T46" fmla="*/ 0 w 289"/>
                <a:gd name="T47" fmla="*/ 76 h 97"/>
                <a:gd name="T48" fmla="*/ 4 w 289"/>
                <a:gd name="T49" fmla="*/ 86 h 97"/>
                <a:gd name="T50" fmla="*/ 9 w 289"/>
                <a:gd name="T51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9" h="97">
                  <a:moveTo>
                    <a:pt x="9" y="88"/>
                  </a:moveTo>
                  <a:lnTo>
                    <a:pt x="17" y="90"/>
                  </a:lnTo>
                  <a:lnTo>
                    <a:pt x="36" y="90"/>
                  </a:lnTo>
                  <a:lnTo>
                    <a:pt x="69" y="81"/>
                  </a:lnTo>
                  <a:lnTo>
                    <a:pt x="131" y="70"/>
                  </a:lnTo>
                  <a:lnTo>
                    <a:pt x="194" y="73"/>
                  </a:lnTo>
                  <a:lnTo>
                    <a:pt x="243" y="85"/>
                  </a:lnTo>
                  <a:lnTo>
                    <a:pt x="272" y="95"/>
                  </a:lnTo>
                  <a:lnTo>
                    <a:pt x="276" y="97"/>
                  </a:lnTo>
                  <a:lnTo>
                    <a:pt x="285" y="91"/>
                  </a:lnTo>
                  <a:lnTo>
                    <a:pt x="289" y="78"/>
                  </a:lnTo>
                  <a:lnTo>
                    <a:pt x="288" y="61"/>
                  </a:lnTo>
                  <a:lnTo>
                    <a:pt x="279" y="42"/>
                  </a:lnTo>
                  <a:lnTo>
                    <a:pt x="258" y="23"/>
                  </a:lnTo>
                  <a:lnTo>
                    <a:pt x="227" y="8"/>
                  </a:lnTo>
                  <a:lnTo>
                    <a:pt x="181" y="0"/>
                  </a:lnTo>
                  <a:lnTo>
                    <a:pt x="152" y="0"/>
                  </a:lnTo>
                  <a:lnTo>
                    <a:pt x="126" y="0"/>
                  </a:lnTo>
                  <a:lnTo>
                    <a:pt x="83" y="6"/>
                  </a:lnTo>
                  <a:lnTo>
                    <a:pt x="50" y="18"/>
                  </a:lnTo>
                  <a:lnTo>
                    <a:pt x="26" y="32"/>
                  </a:lnTo>
                  <a:lnTo>
                    <a:pt x="10" y="48"/>
                  </a:lnTo>
                  <a:lnTo>
                    <a:pt x="1" y="63"/>
                  </a:lnTo>
                  <a:lnTo>
                    <a:pt x="0" y="76"/>
                  </a:lnTo>
                  <a:lnTo>
                    <a:pt x="4" y="86"/>
                  </a:lnTo>
                  <a:lnTo>
                    <a:pt x="9" y="88"/>
                  </a:lnTo>
                  <a:close/>
                </a:path>
              </a:pathLst>
            </a:custGeom>
            <a:solidFill>
              <a:srgbClr val="684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7724F542-B048-4879-A3D1-D51A56518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3281"/>
              <a:ext cx="44" cy="48"/>
            </a:xfrm>
            <a:custGeom>
              <a:avLst/>
              <a:gdLst>
                <a:gd name="T0" fmla="*/ 178 w 178"/>
                <a:gd name="T1" fmla="*/ 98 h 195"/>
                <a:gd name="T2" fmla="*/ 177 w 178"/>
                <a:gd name="T3" fmla="*/ 117 h 195"/>
                <a:gd name="T4" fmla="*/ 163 w 178"/>
                <a:gd name="T5" fmla="*/ 152 h 195"/>
                <a:gd name="T6" fmla="*/ 139 w 178"/>
                <a:gd name="T7" fmla="*/ 179 h 195"/>
                <a:gd name="T8" fmla="*/ 107 w 178"/>
                <a:gd name="T9" fmla="*/ 193 h 195"/>
                <a:gd name="T10" fmla="*/ 89 w 178"/>
                <a:gd name="T11" fmla="*/ 195 h 195"/>
                <a:gd name="T12" fmla="*/ 71 w 178"/>
                <a:gd name="T13" fmla="*/ 193 h 195"/>
                <a:gd name="T14" fmla="*/ 39 w 178"/>
                <a:gd name="T15" fmla="*/ 179 h 195"/>
                <a:gd name="T16" fmla="*/ 15 w 178"/>
                <a:gd name="T17" fmla="*/ 152 h 195"/>
                <a:gd name="T18" fmla="*/ 1 w 178"/>
                <a:gd name="T19" fmla="*/ 117 h 195"/>
                <a:gd name="T20" fmla="*/ 0 w 178"/>
                <a:gd name="T21" fmla="*/ 98 h 195"/>
                <a:gd name="T22" fmla="*/ 1 w 178"/>
                <a:gd name="T23" fmla="*/ 77 h 195"/>
                <a:gd name="T24" fmla="*/ 15 w 178"/>
                <a:gd name="T25" fmla="*/ 43 h 195"/>
                <a:gd name="T26" fmla="*/ 39 w 178"/>
                <a:gd name="T27" fmla="*/ 16 h 195"/>
                <a:gd name="T28" fmla="*/ 71 w 178"/>
                <a:gd name="T29" fmla="*/ 2 h 195"/>
                <a:gd name="T30" fmla="*/ 89 w 178"/>
                <a:gd name="T31" fmla="*/ 0 h 195"/>
                <a:gd name="T32" fmla="*/ 107 w 178"/>
                <a:gd name="T33" fmla="*/ 2 h 195"/>
                <a:gd name="T34" fmla="*/ 139 w 178"/>
                <a:gd name="T35" fmla="*/ 16 h 195"/>
                <a:gd name="T36" fmla="*/ 163 w 178"/>
                <a:gd name="T37" fmla="*/ 43 h 195"/>
                <a:gd name="T38" fmla="*/ 177 w 178"/>
                <a:gd name="T39" fmla="*/ 77 h 195"/>
                <a:gd name="T40" fmla="*/ 178 w 178"/>
                <a:gd name="T41" fmla="*/ 9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8" h="195">
                  <a:moveTo>
                    <a:pt x="178" y="98"/>
                  </a:moveTo>
                  <a:lnTo>
                    <a:pt x="177" y="117"/>
                  </a:lnTo>
                  <a:lnTo>
                    <a:pt x="163" y="152"/>
                  </a:lnTo>
                  <a:lnTo>
                    <a:pt x="139" y="179"/>
                  </a:lnTo>
                  <a:lnTo>
                    <a:pt x="107" y="193"/>
                  </a:lnTo>
                  <a:lnTo>
                    <a:pt x="89" y="195"/>
                  </a:lnTo>
                  <a:lnTo>
                    <a:pt x="71" y="193"/>
                  </a:lnTo>
                  <a:lnTo>
                    <a:pt x="39" y="179"/>
                  </a:lnTo>
                  <a:lnTo>
                    <a:pt x="15" y="152"/>
                  </a:lnTo>
                  <a:lnTo>
                    <a:pt x="1" y="117"/>
                  </a:lnTo>
                  <a:lnTo>
                    <a:pt x="0" y="98"/>
                  </a:lnTo>
                  <a:lnTo>
                    <a:pt x="1" y="77"/>
                  </a:lnTo>
                  <a:lnTo>
                    <a:pt x="15" y="43"/>
                  </a:lnTo>
                  <a:lnTo>
                    <a:pt x="39" y="16"/>
                  </a:lnTo>
                  <a:lnTo>
                    <a:pt x="71" y="2"/>
                  </a:lnTo>
                  <a:lnTo>
                    <a:pt x="89" y="0"/>
                  </a:lnTo>
                  <a:lnTo>
                    <a:pt x="107" y="2"/>
                  </a:lnTo>
                  <a:lnTo>
                    <a:pt x="139" y="16"/>
                  </a:lnTo>
                  <a:lnTo>
                    <a:pt x="163" y="43"/>
                  </a:lnTo>
                  <a:lnTo>
                    <a:pt x="177" y="77"/>
                  </a:lnTo>
                  <a:lnTo>
                    <a:pt x="178" y="98"/>
                  </a:lnTo>
                  <a:close/>
                </a:path>
              </a:pathLst>
            </a:custGeom>
            <a:solidFill>
              <a:srgbClr val="3B2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EB4D5DAF-14EE-4309-9C6A-F79C533AD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3288"/>
              <a:ext cx="13" cy="13"/>
            </a:xfrm>
            <a:custGeom>
              <a:avLst/>
              <a:gdLst>
                <a:gd name="T0" fmla="*/ 53 w 53"/>
                <a:gd name="T1" fmla="*/ 27 h 53"/>
                <a:gd name="T2" fmla="*/ 51 w 53"/>
                <a:gd name="T3" fmla="*/ 38 h 53"/>
                <a:gd name="T4" fmla="*/ 37 w 53"/>
                <a:gd name="T5" fmla="*/ 52 h 53"/>
                <a:gd name="T6" fmla="*/ 27 w 53"/>
                <a:gd name="T7" fmla="*/ 53 h 53"/>
                <a:gd name="T8" fmla="*/ 16 w 53"/>
                <a:gd name="T9" fmla="*/ 52 h 53"/>
                <a:gd name="T10" fmla="*/ 1 w 53"/>
                <a:gd name="T11" fmla="*/ 38 h 53"/>
                <a:gd name="T12" fmla="*/ 0 w 53"/>
                <a:gd name="T13" fmla="*/ 27 h 53"/>
                <a:gd name="T14" fmla="*/ 1 w 53"/>
                <a:gd name="T15" fmla="*/ 16 h 53"/>
                <a:gd name="T16" fmla="*/ 16 w 53"/>
                <a:gd name="T17" fmla="*/ 2 h 53"/>
                <a:gd name="T18" fmla="*/ 27 w 53"/>
                <a:gd name="T19" fmla="*/ 0 h 53"/>
                <a:gd name="T20" fmla="*/ 37 w 53"/>
                <a:gd name="T21" fmla="*/ 2 h 53"/>
                <a:gd name="T22" fmla="*/ 51 w 53"/>
                <a:gd name="T23" fmla="*/ 16 h 53"/>
                <a:gd name="T24" fmla="*/ 53 w 53"/>
                <a:gd name="T2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3">
                  <a:moveTo>
                    <a:pt x="53" y="27"/>
                  </a:moveTo>
                  <a:lnTo>
                    <a:pt x="51" y="38"/>
                  </a:lnTo>
                  <a:lnTo>
                    <a:pt x="37" y="52"/>
                  </a:lnTo>
                  <a:lnTo>
                    <a:pt x="27" y="53"/>
                  </a:lnTo>
                  <a:lnTo>
                    <a:pt x="16" y="52"/>
                  </a:lnTo>
                  <a:lnTo>
                    <a:pt x="1" y="38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16" y="2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51" y="16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B8935FB4-4681-4808-B14D-AB55FAA67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" y="3231"/>
              <a:ext cx="73" cy="24"/>
            </a:xfrm>
            <a:custGeom>
              <a:avLst/>
              <a:gdLst>
                <a:gd name="T0" fmla="*/ 281 w 289"/>
                <a:gd name="T1" fmla="*/ 88 h 97"/>
                <a:gd name="T2" fmla="*/ 273 w 289"/>
                <a:gd name="T3" fmla="*/ 90 h 97"/>
                <a:gd name="T4" fmla="*/ 254 w 289"/>
                <a:gd name="T5" fmla="*/ 90 h 97"/>
                <a:gd name="T6" fmla="*/ 220 w 289"/>
                <a:gd name="T7" fmla="*/ 81 h 97"/>
                <a:gd name="T8" fmla="*/ 158 w 289"/>
                <a:gd name="T9" fmla="*/ 70 h 97"/>
                <a:gd name="T10" fmla="*/ 96 w 289"/>
                <a:gd name="T11" fmla="*/ 73 h 97"/>
                <a:gd name="T12" fmla="*/ 46 w 289"/>
                <a:gd name="T13" fmla="*/ 85 h 97"/>
                <a:gd name="T14" fmla="*/ 18 w 289"/>
                <a:gd name="T15" fmla="*/ 95 h 97"/>
                <a:gd name="T16" fmla="*/ 13 w 289"/>
                <a:gd name="T17" fmla="*/ 97 h 97"/>
                <a:gd name="T18" fmla="*/ 4 w 289"/>
                <a:gd name="T19" fmla="*/ 91 h 97"/>
                <a:gd name="T20" fmla="*/ 0 w 289"/>
                <a:gd name="T21" fmla="*/ 78 h 97"/>
                <a:gd name="T22" fmla="*/ 1 w 289"/>
                <a:gd name="T23" fmla="*/ 61 h 97"/>
                <a:gd name="T24" fmla="*/ 11 w 289"/>
                <a:gd name="T25" fmla="*/ 42 h 97"/>
                <a:gd name="T26" fmla="*/ 31 w 289"/>
                <a:gd name="T27" fmla="*/ 23 h 97"/>
                <a:gd name="T28" fmla="*/ 62 w 289"/>
                <a:gd name="T29" fmla="*/ 8 h 97"/>
                <a:gd name="T30" fmla="*/ 108 w 289"/>
                <a:gd name="T31" fmla="*/ 0 h 97"/>
                <a:gd name="T32" fmla="*/ 138 w 289"/>
                <a:gd name="T33" fmla="*/ 0 h 97"/>
                <a:gd name="T34" fmla="*/ 163 w 289"/>
                <a:gd name="T35" fmla="*/ 0 h 97"/>
                <a:gd name="T36" fmla="*/ 206 w 289"/>
                <a:gd name="T37" fmla="*/ 6 h 97"/>
                <a:gd name="T38" fmla="*/ 240 w 289"/>
                <a:gd name="T39" fmla="*/ 18 h 97"/>
                <a:gd name="T40" fmla="*/ 263 w 289"/>
                <a:gd name="T41" fmla="*/ 32 h 97"/>
                <a:gd name="T42" fmla="*/ 280 w 289"/>
                <a:gd name="T43" fmla="*/ 48 h 97"/>
                <a:gd name="T44" fmla="*/ 288 w 289"/>
                <a:gd name="T45" fmla="*/ 63 h 97"/>
                <a:gd name="T46" fmla="*/ 289 w 289"/>
                <a:gd name="T47" fmla="*/ 76 h 97"/>
                <a:gd name="T48" fmla="*/ 285 w 289"/>
                <a:gd name="T49" fmla="*/ 86 h 97"/>
                <a:gd name="T50" fmla="*/ 281 w 289"/>
                <a:gd name="T51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9" h="97">
                  <a:moveTo>
                    <a:pt x="281" y="88"/>
                  </a:moveTo>
                  <a:lnTo>
                    <a:pt x="273" y="90"/>
                  </a:lnTo>
                  <a:lnTo>
                    <a:pt x="254" y="90"/>
                  </a:lnTo>
                  <a:lnTo>
                    <a:pt x="220" y="81"/>
                  </a:lnTo>
                  <a:lnTo>
                    <a:pt x="158" y="70"/>
                  </a:lnTo>
                  <a:lnTo>
                    <a:pt x="96" y="73"/>
                  </a:lnTo>
                  <a:lnTo>
                    <a:pt x="46" y="85"/>
                  </a:lnTo>
                  <a:lnTo>
                    <a:pt x="18" y="95"/>
                  </a:lnTo>
                  <a:lnTo>
                    <a:pt x="13" y="97"/>
                  </a:lnTo>
                  <a:lnTo>
                    <a:pt x="4" y="91"/>
                  </a:lnTo>
                  <a:lnTo>
                    <a:pt x="0" y="78"/>
                  </a:lnTo>
                  <a:lnTo>
                    <a:pt x="1" y="61"/>
                  </a:lnTo>
                  <a:lnTo>
                    <a:pt x="11" y="42"/>
                  </a:lnTo>
                  <a:lnTo>
                    <a:pt x="31" y="23"/>
                  </a:lnTo>
                  <a:lnTo>
                    <a:pt x="62" y="8"/>
                  </a:lnTo>
                  <a:lnTo>
                    <a:pt x="108" y="0"/>
                  </a:lnTo>
                  <a:lnTo>
                    <a:pt x="138" y="0"/>
                  </a:lnTo>
                  <a:lnTo>
                    <a:pt x="163" y="0"/>
                  </a:lnTo>
                  <a:lnTo>
                    <a:pt x="206" y="6"/>
                  </a:lnTo>
                  <a:lnTo>
                    <a:pt x="240" y="18"/>
                  </a:lnTo>
                  <a:lnTo>
                    <a:pt x="263" y="32"/>
                  </a:lnTo>
                  <a:lnTo>
                    <a:pt x="280" y="48"/>
                  </a:lnTo>
                  <a:lnTo>
                    <a:pt x="288" y="63"/>
                  </a:lnTo>
                  <a:lnTo>
                    <a:pt x="289" y="76"/>
                  </a:lnTo>
                  <a:lnTo>
                    <a:pt x="285" y="86"/>
                  </a:lnTo>
                  <a:lnTo>
                    <a:pt x="281" y="88"/>
                  </a:lnTo>
                  <a:close/>
                </a:path>
              </a:pathLst>
            </a:custGeom>
            <a:solidFill>
              <a:srgbClr val="684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E7B2AD37-A9B2-4D9A-891F-AF39A4D04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" y="3380"/>
              <a:ext cx="70" cy="25"/>
            </a:xfrm>
            <a:custGeom>
              <a:avLst/>
              <a:gdLst>
                <a:gd name="T0" fmla="*/ 140 w 279"/>
                <a:gd name="T1" fmla="*/ 43 h 100"/>
                <a:gd name="T2" fmla="*/ 108 w 279"/>
                <a:gd name="T3" fmla="*/ 41 h 100"/>
                <a:gd name="T4" fmla="*/ 56 w 279"/>
                <a:gd name="T5" fmla="*/ 24 h 100"/>
                <a:gd name="T6" fmla="*/ 20 w 279"/>
                <a:gd name="T7" fmla="*/ 6 h 100"/>
                <a:gd name="T8" fmla="*/ 5 w 279"/>
                <a:gd name="T9" fmla="*/ 0 h 100"/>
                <a:gd name="T10" fmla="*/ 0 w 279"/>
                <a:gd name="T11" fmla="*/ 3 h 100"/>
                <a:gd name="T12" fmla="*/ 0 w 279"/>
                <a:gd name="T13" fmla="*/ 9 h 100"/>
                <a:gd name="T14" fmla="*/ 0 w 279"/>
                <a:gd name="T15" fmla="*/ 22 h 100"/>
                <a:gd name="T16" fmla="*/ 13 w 279"/>
                <a:gd name="T17" fmla="*/ 52 h 100"/>
                <a:gd name="T18" fmla="*/ 34 w 279"/>
                <a:gd name="T19" fmla="*/ 73 h 100"/>
                <a:gd name="T20" fmla="*/ 56 w 279"/>
                <a:gd name="T21" fmla="*/ 86 h 100"/>
                <a:gd name="T22" fmla="*/ 84 w 279"/>
                <a:gd name="T23" fmla="*/ 95 h 100"/>
                <a:gd name="T24" fmla="*/ 119 w 279"/>
                <a:gd name="T25" fmla="*/ 100 h 100"/>
                <a:gd name="T26" fmla="*/ 140 w 279"/>
                <a:gd name="T27" fmla="*/ 100 h 100"/>
                <a:gd name="T28" fmla="*/ 160 w 279"/>
                <a:gd name="T29" fmla="*/ 100 h 100"/>
                <a:gd name="T30" fmla="*/ 196 w 279"/>
                <a:gd name="T31" fmla="*/ 95 h 100"/>
                <a:gd name="T32" fmla="*/ 224 w 279"/>
                <a:gd name="T33" fmla="*/ 86 h 100"/>
                <a:gd name="T34" fmla="*/ 245 w 279"/>
                <a:gd name="T35" fmla="*/ 73 h 100"/>
                <a:gd name="T36" fmla="*/ 267 w 279"/>
                <a:gd name="T37" fmla="*/ 52 h 100"/>
                <a:gd name="T38" fmla="*/ 279 w 279"/>
                <a:gd name="T39" fmla="*/ 22 h 100"/>
                <a:gd name="T40" fmla="*/ 279 w 279"/>
                <a:gd name="T41" fmla="*/ 9 h 100"/>
                <a:gd name="T42" fmla="*/ 279 w 279"/>
                <a:gd name="T43" fmla="*/ 3 h 100"/>
                <a:gd name="T44" fmla="*/ 274 w 279"/>
                <a:gd name="T45" fmla="*/ 0 h 100"/>
                <a:gd name="T46" fmla="*/ 259 w 279"/>
                <a:gd name="T47" fmla="*/ 6 h 100"/>
                <a:gd name="T48" fmla="*/ 224 w 279"/>
                <a:gd name="T49" fmla="*/ 24 h 100"/>
                <a:gd name="T50" fmla="*/ 172 w 279"/>
                <a:gd name="T51" fmla="*/ 41 h 100"/>
                <a:gd name="T52" fmla="*/ 140 w 279"/>
                <a:gd name="T53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9" h="100">
                  <a:moveTo>
                    <a:pt x="140" y="43"/>
                  </a:moveTo>
                  <a:lnTo>
                    <a:pt x="108" y="41"/>
                  </a:lnTo>
                  <a:lnTo>
                    <a:pt x="56" y="24"/>
                  </a:lnTo>
                  <a:lnTo>
                    <a:pt x="20" y="6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22"/>
                  </a:lnTo>
                  <a:lnTo>
                    <a:pt x="13" y="52"/>
                  </a:lnTo>
                  <a:lnTo>
                    <a:pt x="34" y="73"/>
                  </a:lnTo>
                  <a:lnTo>
                    <a:pt x="56" y="86"/>
                  </a:lnTo>
                  <a:lnTo>
                    <a:pt x="84" y="95"/>
                  </a:lnTo>
                  <a:lnTo>
                    <a:pt x="119" y="100"/>
                  </a:lnTo>
                  <a:lnTo>
                    <a:pt x="140" y="100"/>
                  </a:lnTo>
                  <a:lnTo>
                    <a:pt x="160" y="100"/>
                  </a:lnTo>
                  <a:lnTo>
                    <a:pt x="196" y="95"/>
                  </a:lnTo>
                  <a:lnTo>
                    <a:pt x="224" y="86"/>
                  </a:lnTo>
                  <a:lnTo>
                    <a:pt x="245" y="73"/>
                  </a:lnTo>
                  <a:lnTo>
                    <a:pt x="267" y="52"/>
                  </a:lnTo>
                  <a:lnTo>
                    <a:pt x="279" y="22"/>
                  </a:lnTo>
                  <a:lnTo>
                    <a:pt x="279" y="9"/>
                  </a:lnTo>
                  <a:lnTo>
                    <a:pt x="279" y="3"/>
                  </a:lnTo>
                  <a:lnTo>
                    <a:pt x="274" y="0"/>
                  </a:lnTo>
                  <a:lnTo>
                    <a:pt x="259" y="6"/>
                  </a:lnTo>
                  <a:lnTo>
                    <a:pt x="224" y="24"/>
                  </a:lnTo>
                  <a:lnTo>
                    <a:pt x="172" y="41"/>
                  </a:lnTo>
                  <a:lnTo>
                    <a:pt x="140" y="43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66D66E36-60BD-449A-9A4C-7428F4724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3460"/>
              <a:ext cx="24" cy="8"/>
            </a:xfrm>
            <a:custGeom>
              <a:avLst/>
              <a:gdLst>
                <a:gd name="T0" fmla="*/ 49 w 97"/>
                <a:gd name="T1" fmla="*/ 15 h 36"/>
                <a:gd name="T2" fmla="*/ 27 w 97"/>
                <a:gd name="T3" fmla="*/ 12 h 36"/>
                <a:gd name="T4" fmla="*/ 8 w 97"/>
                <a:gd name="T5" fmla="*/ 2 h 36"/>
                <a:gd name="T6" fmla="*/ 1 w 97"/>
                <a:gd name="T7" fmla="*/ 0 h 36"/>
                <a:gd name="T8" fmla="*/ 0 w 97"/>
                <a:gd name="T9" fmla="*/ 3 h 36"/>
                <a:gd name="T10" fmla="*/ 1 w 97"/>
                <a:gd name="T11" fmla="*/ 13 h 36"/>
                <a:gd name="T12" fmla="*/ 15 w 97"/>
                <a:gd name="T13" fmla="*/ 28 h 36"/>
                <a:gd name="T14" fmla="*/ 35 w 97"/>
                <a:gd name="T15" fmla="*/ 34 h 36"/>
                <a:gd name="T16" fmla="*/ 49 w 97"/>
                <a:gd name="T17" fmla="*/ 36 h 36"/>
                <a:gd name="T18" fmla="*/ 63 w 97"/>
                <a:gd name="T19" fmla="*/ 34 h 36"/>
                <a:gd name="T20" fmla="*/ 82 w 97"/>
                <a:gd name="T21" fmla="*/ 28 h 36"/>
                <a:gd name="T22" fmla="*/ 96 w 97"/>
                <a:gd name="T23" fmla="*/ 13 h 36"/>
                <a:gd name="T24" fmla="*/ 97 w 97"/>
                <a:gd name="T25" fmla="*/ 3 h 36"/>
                <a:gd name="T26" fmla="*/ 97 w 97"/>
                <a:gd name="T27" fmla="*/ 0 h 36"/>
                <a:gd name="T28" fmla="*/ 91 w 97"/>
                <a:gd name="T29" fmla="*/ 2 h 36"/>
                <a:gd name="T30" fmla="*/ 70 w 97"/>
                <a:gd name="T31" fmla="*/ 12 h 36"/>
                <a:gd name="T32" fmla="*/ 49 w 97"/>
                <a:gd name="T33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36">
                  <a:moveTo>
                    <a:pt x="49" y="15"/>
                  </a:moveTo>
                  <a:lnTo>
                    <a:pt x="27" y="12"/>
                  </a:lnTo>
                  <a:lnTo>
                    <a:pt x="8" y="2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13"/>
                  </a:lnTo>
                  <a:lnTo>
                    <a:pt x="15" y="28"/>
                  </a:lnTo>
                  <a:lnTo>
                    <a:pt x="35" y="34"/>
                  </a:lnTo>
                  <a:lnTo>
                    <a:pt x="49" y="36"/>
                  </a:lnTo>
                  <a:lnTo>
                    <a:pt x="63" y="34"/>
                  </a:lnTo>
                  <a:lnTo>
                    <a:pt x="82" y="28"/>
                  </a:lnTo>
                  <a:lnTo>
                    <a:pt x="96" y="13"/>
                  </a:lnTo>
                  <a:lnTo>
                    <a:pt x="97" y="3"/>
                  </a:lnTo>
                  <a:lnTo>
                    <a:pt x="97" y="0"/>
                  </a:lnTo>
                  <a:lnTo>
                    <a:pt x="91" y="2"/>
                  </a:lnTo>
                  <a:lnTo>
                    <a:pt x="70" y="12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id="{85AC2FA3-DE9E-4128-BFC5-9D693E81B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3432"/>
              <a:ext cx="111" cy="18"/>
            </a:xfrm>
            <a:custGeom>
              <a:avLst/>
              <a:gdLst>
                <a:gd name="T0" fmla="*/ 223 w 445"/>
                <a:gd name="T1" fmla="*/ 45 h 73"/>
                <a:gd name="T2" fmla="*/ 172 w 445"/>
                <a:gd name="T3" fmla="*/ 43 h 73"/>
                <a:gd name="T4" fmla="*/ 90 w 445"/>
                <a:gd name="T5" fmla="*/ 28 h 73"/>
                <a:gd name="T6" fmla="*/ 33 w 445"/>
                <a:gd name="T7" fmla="*/ 10 h 73"/>
                <a:gd name="T8" fmla="*/ 3 w 445"/>
                <a:gd name="T9" fmla="*/ 0 h 73"/>
                <a:gd name="T10" fmla="*/ 0 w 445"/>
                <a:gd name="T11" fmla="*/ 3 h 73"/>
                <a:gd name="T12" fmla="*/ 2 w 445"/>
                <a:gd name="T13" fmla="*/ 10 h 73"/>
                <a:gd name="T14" fmla="*/ 21 w 445"/>
                <a:gd name="T15" fmla="*/ 31 h 73"/>
                <a:gd name="T16" fmla="*/ 71 w 445"/>
                <a:gd name="T17" fmla="*/ 55 h 73"/>
                <a:gd name="T18" fmla="*/ 134 w 445"/>
                <a:gd name="T19" fmla="*/ 69 h 73"/>
                <a:gd name="T20" fmla="*/ 189 w 445"/>
                <a:gd name="T21" fmla="*/ 73 h 73"/>
                <a:gd name="T22" fmla="*/ 223 w 445"/>
                <a:gd name="T23" fmla="*/ 73 h 73"/>
                <a:gd name="T24" fmla="*/ 256 w 445"/>
                <a:gd name="T25" fmla="*/ 73 h 73"/>
                <a:gd name="T26" fmla="*/ 311 w 445"/>
                <a:gd name="T27" fmla="*/ 69 h 73"/>
                <a:gd name="T28" fmla="*/ 374 w 445"/>
                <a:gd name="T29" fmla="*/ 55 h 73"/>
                <a:gd name="T30" fmla="*/ 424 w 445"/>
                <a:gd name="T31" fmla="*/ 31 h 73"/>
                <a:gd name="T32" fmla="*/ 443 w 445"/>
                <a:gd name="T33" fmla="*/ 10 h 73"/>
                <a:gd name="T34" fmla="*/ 445 w 445"/>
                <a:gd name="T35" fmla="*/ 3 h 73"/>
                <a:gd name="T36" fmla="*/ 442 w 445"/>
                <a:gd name="T37" fmla="*/ 0 h 73"/>
                <a:gd name="T38" fmla="*/ 412 w 445"/>
                <a:gd name="T39" fmla="*/ 10 h 73"/>
                <a:gd name="T40" fmla="*/ 355 w 445"/>
                <a:gd name="T41" fmla="*/ 28 h 73"/>
                <a:gd name="T42" fmla="*/ 273 w 445"/>
                <a:gd name="T43" fmla="*/ 43 h 73"/>
                <a:gd name="T44" fmla="*/ 223 w 445"/>
                <a:gd name="T45" fmla="*/ 4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73">
                  <a:moveTo>
                    <a:pt x="223" y="45"/>
                  </a:moveTo>
                  <a:lnTo>
                    <a:pt x="172" y="43"/>
                  </a:lnTo>
                  <a:lnTo>
                    <a:pt x="90" y="28"/>
                  </a:lnTo>
                  <a:lnTo>
                    <a:pt x="33" y="10"/>
                  </a:lnTo>
                  <a:lnTo>
                    <a:pt x="3" y="0"/>
                  </a:lnTo>
                  <a:lnTo>
                    <a:pt x="0" y="3"/>
                  </a:lnTo>
                  <a:lnTo>
                    <a:pt x="2" y="10"/>
                  </a:lnTo>
                  <a:lnTo>
                    <a:pt x="21" y="31"/>
                  </a:lnTo>
                  <a:lnTo>
                    <a:pt x="71" y="55"/>
                  </a:lnTo>
                  <a:lnTo>
                    <a:pt x="134" y="69"/>
                  </a:lnTo>
                  <a:lnTo>
                    <a:pt x="189" y="73"/>
                  </a:lnTo>
                  <a:lnTo>
                    <a:pt x="223" y="73"/>
                  </a:lnTo>
                  <a:lnTo>
                    <a:pt x="256" y="73"/>
                  </a:lnTo>
                  <a:lnTo>
                    <a:pt x="311" y="69"/>
                  </a:lnTo>
                  <a:lnTo>
                    <a:pt x="374" y="55"/>
                  </a:lnTo>
                  <a:lnTo>
                    <a:pt x="424" y="31"/>
                  </a:lnTo>
                  <a:lnTo>
                    <a:pt x="443" y="10"/>
                  </a:lnTo>
                  <a:lnTo>
                    <a:pt x="445" y="3"/>
                  </a:lnTo>
                  <a:lnTo>
                    <a:pt x="442" y="0"/>
                  </a:lnTo>
                  <a:lnTo>
                    <a:pt x="412" y="10"/>
                  </a:lnTo>
                  <a:lnTo>
                    <a:pt x="355" y="28"/>
                  </a:lnTo>
                  <a:lnTo>
                    <a:pt x="273" y="43"/>
                  </a:lnTo>
                  <a:lnTo>
                    <a:pt x="223" y="45"/>
                  </a:lnTo>
                  <a:close/>
                </a:path>
              </a:pathLst>
            </a:custGeom>
            <a:solidFill>
              <a:srgbClr val="F79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">
              <a:extLst>
                <a:ext uri="{FF2B5EF4-FFF2-40B4-BE49-F238E27FC236}">
                  <a16:creationId xmlns:a16="http://schemas.microsoft.com/office/drawing/2014/main" id="{DD3E0045-D97F-48D5-8BF5-6047D606C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" y="3353"/>
              <a:ext cx="60" cy="60"/>
            </a:xfrm>
            <a:custGeom>
              <a:avLst/>
              <a:gdLst>
                <a:gd name="T0" fmla="*/ 241 w 241"/>
                <a:gd name="T1" fmla="*/ 121 h 241"/>
                <a:gd name="T2" fmla="*/ 239 w 241"/>
                <a:gd name="T3" fmla="*/ 145 h 241"/>
                <a:gd name="T4" fmla="*/ 221 w 241"/>
                <a:gd name="T5" fmla="*/ 188 h 241"/>
                <a:gd name="T6" fmla="*/ 188 w 241"/>
                <a:gd name="T7" fmla="*/ 221 h 241"/>
                <a:gd name="T8" fmla="*/ 145 w 241"/>
                <a:gd name="T9" fmla="*/ 240 h 241"/>
                <a:gd name="T10" fmla="*/ 121 w 241"/>
                <a:gd name="T11" fmla="*/ 241 h 241"/>
                <a:gd name="T12" fmla="*/ 96 w 241"/>
                <a:gd name="T13" fmla="*/ 240 h 241"/>
                <a:gd name="T14" fmla="*/ 53 w 241"/>
                <a:gd name="T15" fmla="*/ 221 h 241"/>
                <a:gd name="T16" fmla="*/ 21 w 241"/>
                <a:gd name="T17" fmla="*/ 188 h 241"/>
                <a:gd name="T18" fmla="*/ 2 w 241"/>
                <a:gd name="T19" fmla="*/ 145 h 241"/>
                <a:gd name="T20" fmla="*/ 0 w 241"/>
                <a:gd name="T21" fmla="*/ 121 h 241"/>
                <a:gd name="T22" fmla="*/ 2 w 241"/>
                <a:gd name="T23" fmla="*/ 96 h 241"/>
                <a:gd name="T24" fmla="*/ 21 w 241"/>
                <a:gd name="T25" fmla="*/ 53 h 241"/>
                <a:gd name="T26" fmla="*/ 53 w 241"/>
                <a:gd name="T27" fmla="*/ 20 h 241"/>
                <a:gd name="T28" fmla="*/ 96 w 241"/>
                <a:gd name="T29" fmla="*/ 3 h 241"/>
                <a:gd name="T30" fmla="*/ 121 w 241"/>
                <a:gd name="T31" fmla="*/ 0 h 241"/>
                <a:gd name="T32" fmla="*/ 145 w 241"/>
                <a:gd name="T33" fmla="*/ 3 h 241"/>
                <a:gd name="T34" fmla="*/ 188 w 241"/>
                <a:gd name="T35" fmla="*/ 20 h 241"/>
                <a:gd name="T36" fmla="*/ 221 w 241"/>
                <a:gd name="T37" fmla="*/ 53 h 241"/>
                <a:gd name="T38" fmla="*/ 239 w 241"/>
                <a:gd name="T39" fmla="*/ 96 h 241"/>
                <a:gd name="T40" fmla="*/ 241 w 241"/>
                <a:gd name="T41" fmla="*/ 12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1" h="241">
                  <a:moveTo>
                    <a:pt x="241" y="121"/>
                  </a:moveTo>
                  <a:lnTo>
                    <a:pt x="239" y="145"/>
                  </a:lnTo>
                  <a:lnTo>
                    <a:pt x="221" y="188"/>
                  </a:lnTo>
                  <a:lnTo>
                    <a:pt x="188" y="221"/>
                  </a:lnTo>
                  <a:lnTo>
                    <a:pt x="145" y="240"/>
                  </a:lnTo>
                  <a:lnTo>
                    <a:pt x="121" y="241"/>
                  </a:lnTo>
                  <a:lnTo>
                    <a:pt x="96" y="240"/>
                  </a:lnTo>
                  <a:lnTo>
                    <a:pt x="53" y="221"/>
                  </a:lnTo>
                  <a:lnTo>
                    <a:pt x="21" y="188"/>
                  </a:lnTo>
                  <a:lnTo>
                    <a:pt x="2" y="145"/>
                  </a:lnTo>
                  <a:lnTo>
                    <a:pt x="0" y="121"/>
                  </a:lnTo>
                  <a:lnTo>
                    <a:pt x="2" y="96"/>
                  </a:lnTo>
                  <a:lnTo>
                    <a:pt x="21" y="53"/>
                  </a:lnTo>
                  <a:lnTo>
                    <a:pt x="53" y="20"/>
                  </a:lnTo>
                  <a:lnTo>
                    <a:pt x="96" y="3"/>
                  </a:lnTo>
                  <a:lnTo>
                    <a:pt x="121" y="0"/>
                  </a:lnTo>
                  <a:lnTo>
                    <a:pt x="145" y="3"/>
                  </a:lnTo>
                  <a:lnTo>
                    <a:pt x="188" y="20"/>
                  </a:lnTo>
                  <a:lnTo>
                    <a:pt x="221" y="53"/>
                  </a:lnTo>
                  <a:lnTo>
                    <a:pt x="239" y="96"/>
                  </a:lnTo>
                  <a:lnTo>
                    <a:pt x="241" y="121"/>
                  </a:lnTo>
                  <a:close/>
                </a:path>
              </a:pathLst>
            </a:custGeom>
            <a:solidFill>
              <a:srgbClr val="F9A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8B270C6A-B8C3-4059-B2CC-F091A1395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3353"/>
              <a:ext cx="61" cy="60"/>
            </a:xfrm>
            <a:custGeom>
              <a:avLst/>
              <a:gdLst>
                <a:gd name="T0" fmla="*/ 241 w 241"/>
                <a:gd name="T1" fmla="*/ 121 h 241"/>
                <a:gd name="T2" fmla="*/ 239 w 241"/>
                <a:gd name="T3" fmla="*/ 145 h 241"/>
                <a:gd name="T4" fmla="*/ 221 w 241"/>
                <a:gd name="T5" fmla="*/ 188 h 241"/>
                <a:gd name="T6" fmla="*/ 188 w 241"/>
                <a:gd name="T7" fmla="*/ 221 h 241"/>
                <a:gd name="T8" fmla="*/ 145 w 241"/>
                <a:gd name="T9" fmla="*/ 240 h 241"/>
                <a:gd name="T10" fmla="*/ 121 w 241"/>
                <a:gd name="T11" fmla="*/ 241 h 241"/>
                <a:gd name="T12" fmla="*/ 96 w 241"/>
                <a:gd name="T13" fmla="*/ 240 h 241"/>
                <a:gd name="T14" fmla="*/ 53 w 241"/>
                <a:gd name="T15" fmla="*/ 221 h 241"/>
                <a:gd name="T16" fmla="*/ 21 w 241"/>
                <a:gd name="T17" fmla="*/ 188 h 241"/>
                <a:gd name="T18" fmla="*/ 2 w 241"/>
                <a:gd name="T19" fmla="*/ 145 h 241"/>
                <a:gd name="T20" fmla="*/ 0 w 241"/>
                <a:gd name="T21" fmla="*/ 121 h 241"/>
                <a:gd name="T22" fmla="*/ 2 w 241"/>
                <a:gd name="T23" fmla="*/ 96 h 241"/>
                <a:gd name="T24" fmla="*/ 21 w 241"/>
                <a:gd name="T25" fmla="*/ 53 h 241"/>
                <a:gd name="T26" fmla="*/ 53 w 241"/>
                <a:gd name="T27" fmla="*/ 20 h 241"/>
                <a:gd name="T28" fmla="*/ 96 w 241"/>
                <a:gd name="T29" fmla="*/ 3 h 241"/>
                <a:gd name="T30" fmla="*/ 121 w 241"/>
                <a:gd name="T31" fmla="*/ 0 h 241"/>
                <a:gd name="T32" fmla="*/ 145 w 241"/>
                <a:gd name="T33" fmla="*/ 3 h 241"/>
                <a:gd name="T34" fmla="*/ 188 w 241"/>
                <a:gd name="T35" fmla="*/ 20 h 241"/>
                <a:gd name="T36" fmla="*/ 221 w 241"/>
                <a:gd name="T37" fmla="*/ 53 h 241"/>
                <a:gd name="T38" fmla="*/ 239 w 241"/>
                <a:gd name="T39" fmla="*/ 96 h 241"/>
                <a:gd name="T40" fmla="*/ 241 w 241"/>
                <a:gd name="T41" fmla="*/ 12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1" h="241">
                  <a:moveTo>
                    <a:pt x="241" y="121"/>
                  </a:moveTo>
                  <a:lnTo>
                    <a:pt x="239" y="145"/>
                  </a:lnTo>
                  <a:lnTo>
                    <a:pt x="221" y="188"/>
                  </a:lnTo>
                  <a:lnTo>
                    <a:pt x="188" y="221"/>
                  </a:lnTo>
                  <a:lnTo>
                    <a:pt x="145" y="240"/>
                  </a:lnTo>
                  <a:lnTo>
                    <a:pt x="121" y="241"/>
                  </a:lnTo>
                  <a:lnTo>
                    <a:pt x="96" y="240"/>
                  </a:lnTo>
                  <a:lnTo>
                    <a:pt x="53" y="221"/>
                  </a:lnTo>
                  <a:lnTo>
                    <a:pt x="21" y="188"/>
                  </a:lnTo>
                  <a:lnTo>
                    <a:pt x="2" y="145"/>
                  </a:lnTo>
                  <a:lnTo>
                    <a:pt x="0" y="121"/>
                  </a:lnTo>
                  <a:lnTo>
                    <a:pt x="2" y="96"/>
                  </a:lnTo>
                  <a:lnTo>
                    <a:pt x="21" y="53"/>
                  </a:lnTo>
                  <a:lnTo>
                    <a:pt x="53" y="20"/>
                  </a:lnTo>
                  <a:lnTo>
                    <a:pt x="96" y="3"/>
                  </a:lnTo>
                  <a:lnTo>
                    <a:pt x="121" y="0"/>
                  </a:lnTo>
                  <a:lnTo>
                    <a:pt x="145" y="3"/>
                  </a:lnTo>
                  <a:lnTo>
                    <a:pt x="188" y="20"/>
                  </a:lnTo>
                  <a:lnTo>
                    <a:pt x="221" y="53"/>
                  </a:lnTo>
                  <a:lnTo>
                    <a:pt x="239" y="96"/>
                  </a:lnTo>
                  <a:lnTo>
                    <a:pt x="241" y="121"/>
                  </a:lnTo>
                  <a:close/>
                </a:path>
              </a:pathLst>
            </a:custGeom>
            <a:solidFill>
              <a:srgbClr val="F9A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DF46D072-A5DB-444E-8D60-FE8ACB614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" y="3550"/>
              <a:ext cx="231" cy="133"/>
            </a:xfrm>
            <a:custGeom>
              <a:avLst/>
              <a:gdLst>
                <a:gd name="T0" fmla="*/ 923 w 923"/>
                <a:gd name="T1" fmla="*/ 0 h 532"/>
                <a:gd name="T2" fmla="*/ 923 w 923"/>
                <a:gd name="T3" fmla="*/ 532 h 532"/>
                <a:gd name="T4" fmla="*/ 0 w 923"/>
                <a:gd name="T5" fmla="*/ 532 h 532"/>
                <a:gd name="T6" fmla="*/ 1 w 923"/>
                <a:gd name="T7" fmla="*/ 511 h 532"/>
                <a:gd name="T8" fmla="*/ 10 w 923"/>
                <a:gd name="T9" fmla="*/ 468 h 532"/>
                <a:gd name="T10" fmla="*/ 30 w 923"/>
                <a:gd name="T11" fmla="*/ 425 h 532"/>
                <a:gd name="T12" fmla="*/ 58 w 923"/>
                <a:gd name="T13" fmla="*/ 380 h 532"/>
                <a:gd name="T14" fmla="*/ 94 w 923"/>
                <a:gd name="T15" fmla="*/ 335 h 532"/>
                <a:gd name="T16" fmla="*/ 138 w 923"/>
                <a:gd name="T17" fmla="*/ 291 h 532"/>
                <a:gd name="T18" fmla="*/ 190 w 923"/>
                <a:gd name="T19" fmla="*/ 246 h 532"/>
                <a:gd name="T20" fmla="*/ 248 w 923"/>
                <a:gd name="T21" fmla="*/ 204 h 532"/>
                <a:gd name="T22" fmla="*/ 312 w 923"/>
                <a:gd name="T23" fmla="*/ 166 h 532"/>
                <a:gd name="T24" fmla="*/ 380 w 923"/>
                <a:gd name="T25" fmla="*/ 128 h 532"/>
                <a:gd name="T26" fmla="*/ 455 w 923"/>
                <a:gd name="T27" fmla="*/ 95 h 532"/>
                <a:gd name="T28" fmla="*/ 533 w 923"/>
                <a:gd name="T29" fmla="*/ 66 h 532"/>
                <a:gd name="T30" fmla="*/ 615 w 923"/>
                <a:gd name="T31" fmla="*/ 41 h 532"/>
                <a:gd name="T32" fmla="*/ 700 w 923"/>
                <a:gd name="T33" fmla="*/ 21 h 532"/>
                <a:gd name="T34" fmla="*/ 788 w 923"/>
                <a:gd name="T35" fmla="*/ 7 h 532"/>
                <a:gd name="T36" fmla="*/ 877 w 923"/>
                <a:gd name="T37" fmla="*/ 0 h 532"/>
                <a:gd name="T38" fmla="*/ 923 w 923"/>
                <a:gd name="T3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3" h="532">
                  <a:moveTo>
                    <a:pt x="923" y="0"/>
                  </a:moveTo>
                  <a:lnTo>
                    <a:pt x="923" y="532"/>
                  </a:lnTo>
                  <a:lnTo>
                    <a:pt x="0" y="532"/>
                  </a:lnTo>
                  <a:lnTo>
                    <a:pt x="1" y="511"/>
                  </a:lnTo>
                  <a:lnTo>
                    <a:pt x="10" y="468"/>
                  </a:lnTo>
                  <a:lnTo>
                    <a:pt x="30" y="425"/>
                  </a:lnTo>
                  <a:lnTo>
                    <a:pt x="58" y="380"/>
                  </a:lnTo>
                  <a:lnTo>
                    <a:pt x="94" y="335"/>
                  </a:lnTo>
                  <a:lnTo>
                    <a:pt x="138" y="291"/>
                  </a:lnTo>
                  <a:lnTo>
                    <a:pt x="190" y="246"/>
                  </a:lnTo>
                  <a:lnTo>
                    <a:pt x="248" y="204"/>
                  </a:lnTo>
                  <a:lnTo>
                    <a:pt x="312" y="166"/>
                  </a:lnTo>
                  <a:lnTo>
                    <a:pt x="380" y="128"/>
                  </a:lnTo>
                  <a:lnTo>
                    <a:pt x="455" y="95"/>
                  </a:lnTo>
                  <a:lnTo>
                    <a:pt x="533" y="66"/>
                  </a:lnTo>
                  <a:lnTo>
                    <a:pt x="615" y="41"/>
                  </a:lnTo>
                  <a:lnTo>
                    <a:pt x="700" y="21"/>
                  </a:lnTo>
                  <a:lnTo>
                    <a:pt x="788" y="7"/>
                  </a:lnTo>
                  <a:lnTo>
                    <a:pt x="877" y="0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rgbClr val="46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AFBEFBA9-4BBE-4F2A-A28D-B0502C7E0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550"/>
              <a:ext cx="230" cy="133"/>
            </a:xfrm>
            <a:custGeom>
              <a:avLst/>
              <a:gdLst>
                <a:gd name="T0" fmla="*/ 0 w 923"/>
                <a:gd name="T1" fmla="*/ 0 h 532"/>
                <a:gd name="T2" fmla="*/ 0 w 923"/>
                <a:gd name="T3" fmla="*/ 532 h 532"/>
                <a:gd name="T4" fmla="*/ 923 w 923"/>
                <a:gd name="T5" fmla="*/ 532 h 532"/>
                <a:gd name="T6" fmla="*/ 923 w 923"/>
                <a:gd name="T7" fmla="*/ 511 h 532"/>
                <a:gd name="T8" fmla="*/ 912 w 923"/>
                <a:gd name="T9" fmla="*/ 468 h 532"/>
                <a:gd name="T10" fmla="*/ 892 w 923"/>
                <a:gd name="T11" fmla="*/ 425 h 532"/>
                <a:gd name="T12" fmla="*/ 864 w 923"/>
                <a:gd name="T13" fmla="*/ 380 h 532"/>
                <a:gd name="T14" fmla="*/ 828 w 923"/>
                <a:gd name="T15" fmla="*/ 335 h 532"/>
                <a:gd name="T16" fmla="*/ 784 w 923"/>
                <a:gd name="T17" fmla="*/ 291 h 532"/>
                <a:gd name="T18" fmla="*/ 732 w 923"/>
                <a:gd name="T19" fmla="*/ 246 h 532"/>
                <a:gd name="T20" fmla="*/ 674 w 923"/>
                <a:gd name="T21" fmla="*/ 204 h 532"/>
                <a:gd name="T22" fmla="*/ 611 w 923"/>
                <a:gd name="T23" fmla="*/ 166 h 532"/>
                <a:gd name="T24" fmla="*/ 542 w 923"/>
                <a:gd name="T25" fmla="*/ 128 h 532"/>
                <a:gd name="T26" fmla="*/ 468 w 923"/>
                <a:gd name="T27" fmla="*/ 95 h 532"/>
                <a:gd name="T28" fmla="*/ 389 w 923"/>
                <a:gd name="T29" fmla="*/ 66 h 532"/>
                <a:gd name="T30" fmla="*/ 307 w 923"/>
                <a:gd name="T31" fmla="*/ 41 h 532"/>
                <a:gd name="T32" fmla="*/ 222 w 923"/>
                <a:gd name="T33" fmla="*/ 21 h 532"/>
                <a:gd name="T34" fmla="*/ 134 w 923"/>
                <a:gd name="T35" fmla="*/ 7 h 532"/>
                <a:gd name="T36" fmla="*/ 45 w 923"/>
                <a:gd name="T37" fmla="*/ 0 h 532"/>
                <a:gd name="T38" fmla="*/ 0 w 923"/>
                <a:gd name="T3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3" h="532">
                  <a:moveTo>
                    <a:pt x="0" y="0"/>
                  </a:moveTo>
                  <a:lnTo>
                    <a:pt x="0" y="532"/>
                  </a:lnTo>
                  <a:lnTo>
                    <a:pt x="923" y="532"/>
                  </a:lnTo>
                  <a:lnTo>
                    <a:pt x="923" y="511"/>
                  </a:lnTo>
                  <a:lnTo>
                    <a:pt x="912" y="468"/>
                  </a:lnTo>
                  <a:lnTo>
                    <a:pt x="892" y="425"/>
                  </a:lnTo>
                  <a:lnTo>
                    <a:pt x="864" y="380"/>
                  </a:lnTo>
                  <a:lnTo>
                    <a:pt x="828" y="335"/>
                  </a:lnTo>
                  <a:lnTo>
                    <a:pt x="784" y="291"/>
                  </a:lnTo>
                  <a:lnTo>
                    <a:pt x="732" y="246"/>
                  </a:lnTo>
                  <a:lnTo>
                    <a:pt x="674" y="204"/>
                  </a:lnTo>
                  <a:lnTo>
                    <a:pt x="611" y="166"/>
                  </a:lnTo>
                  <a:lnTo>
                    <a:pt x="542" y="128"/>
                  </a:lnTo>
                  <a:lnTo>
                    <a:pt x="468" y="95"/>
                  </a:lnTo>
                  <a:lnTo>
                    <a:pt x="389" y="66"/>
                  </a:lnTo>
                  <a:lnTo>
                    <a:pt x="307" y="41"/>
                  </a:lnTo>
                  <a:lnTo>
                    <a:pt x="222" y="21"/>
                  </a:lnTo>
                  <a:lnTo>
                    <a:pt x="134" y="7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08E0086A-82DD-42F9-9D42-44A934DC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" y="3550"/>
              <a:ext cx="97" cy="127"/>
            </a:xfrm>
            <a:custGeom>
              <a:avLst/>
              <a:gdLst>
                <a:gd name="T0" fmla="*/ 385 w 385"/>
                <a:gd name="T1" fmla="*/ 507 h 507"/>
                <a:gd name="T2" fmla="*/ 385 w 385"/>
                <a:gd name="T3" fmla="*/ 0 h 507"/>
                <a:gd name="T4" fmla="*/ 334 w 385"/>
                <a:gd name="T5" fmla="*/ 1 h 507"/>
                <a:gd name="T6" fmla="*/ 235 w 385"/>
                <a:gd name="T7" fmla="*/ 10 h 507"/>
                <a:gd name="T8" fmla="*/ 138 w 385"/>
                <a:gd name="T9" fmla="*/ 27 h 507"/>
                <a:gd name="T10" fmla="*/ 45 w 385"/>
                <a:gd name="T11" fmla="*/ 50 h 507"/>
                <a:gd name="T12" fmla="*/ 0 w 385"/>
                <a:gd name="T13" fmla="*/ 64 h 507"/>
                <a:gd name="T14" fmla="*/ 385 w 385"/>
                <a:gd name="T15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5" h="507">
                  <a:moveTo>
                    <a:pt x="385" y="507"/>
                  </a:moveTo>
                  <a:lnTo>
                    <a:pt x="385" y="0"/>
                  </a:lnTo>
                  <a:lnTo>
                    <a:pt x="334" y="1"/>
                  </a:lnTo>
                  <a:lnTo>
                    <a:pt x="235" y="10"/>
                  </a:lnTo>
                  <a:lnTo>
                    <a:pt x="138" y="27"/>
                  </a:lnTo>
                  <a:lnTo>
                    <a:pt x="45" y="50"/>
                  </a:lnTo>
                  <a:lnTo>
                    <a:pt x="0" y="64"/>
                  </a:lnTo>
                  <a:lnTo>
                    <a:pt x="385" y="5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A4AC1618-8D5B-46DC-9E63-53A8BD405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550"/>
              <a:ext cx="96" cy="127"/>
            </a:xfrm>
            <a:custGeom>
              <a:avLst/>
              <a:gdLst>
                <a:gd name="T0" fmla="*/ 0 w 385"/>
                <a:gd name="T1" fmla="*/ 507 h 507"/>
                <a:gd name="T2" fmla="*/ 0 w 385"/>
                <a:gd name="T3" fmla="*/ 0 h 507"/>
                <a:gd name="T4" fmla="*/ 50 w 385"/>
                <a:gd name="T5" fmla="*/ 1 h 507"/>
                <a:gd name="T6" fmla="*/ 149 w 385"/>
                <a:gd name="T7" fmla="*/ 10 h 507"/>
                <a:gd name="T8" fmla="*/ 246 w 385"/>
                <a:gd name="T9" fmla="*/ 27 h 507"/>
                <a:gd name="T10" fmla="*/ 340 w 385"/>
                <a:gd name="T11" fmla="*/ 50 h 507"/>
                <a:gd name="T12" fmla="*/ 385 w 385"/>
                <a:gd name="T13" fmla="*/ 64 h 507"/>
                <a:gd name="T14" fmla="*/ 0 w 385"/>
                <a:gd name="T15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5" h="507">
                  <a:moveTo>
                    <a:pt x="0" y="507"/>
                  </a:moveTo>
                  <a:lnTo>
                    <a:pt x="0" y="0"/>
                  </a:lnTo>
                  <a:lnTo>
                    <a:pt x="50" y="1"/>
                  </a:lnTo>
                  <a:lnTo>
                    <a:pt x="149" y="10"/>
                  </a:lnTo>
                  <a:lnTo>
                    <a:pt x="246" y="27"/>
                  </a:lnTo>
                  <a:lnTo>
                    <a:pt x="340" y="50"/>
                  </a:lnTo>
                  <a:lnTo>
                    <a:pt x="385" y="64"/>
                  </a:lnTo>
                  <a:lnTo>
                    <a:pt x="0" y="5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A0B51352-5F4B-4019-AEF8-F3864C297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3550"/>
              <a:ext cx="143" cy="69"/>
            </a:xfrm>
            <a:custGeom>
              <a:avLst/>
              <a:gdLst>
                <a:gd name="T0" fmla="*/ 285 w 570"/>
                <a:gd name="T1" fmla="*/ 0 h 277"/>
                <a:gd name="T2" fmla="*/ 211 w 570"/>
                <a:gd name="T3" fmla="*/ 1 h 277"/>
                <a:gd name="T4" fmla="*/ 68 w 570"/>
                <a:gd name="T5" fmla="*/ 20 h 277"/>
                <a:gd name="T6" fmla="*/ 0 w 570"/>
                <a:gd name="T7" fmla="*/ 35 h 277"/>
                <a:gd name="T8" fmla="*/ 5 w 570"/>
                <a:gd name="T9" fmla="*/ 68 h 277"/>
                <a:gd name="T10" fmla="*/ 26 w 570"/>
                <a:gd name="T11" fmla="*/ 127 h 277"/>
                <a:gd name="T12" fmla="*/ 50 w 570"/>
                <a:gd name="T13" fmla="*/ 167 h 277"/>
                <a:gd name="T14" fmla="*/ 81 w 570"/>
                <a:gd name="T15" fmla="*/ 204 h 277"/>
                <a:gd name="T16" fmla="*/ 123 w 570"/>
                <a:gd name="T17" fmla="*/ 237 h 277"/>
                <a:gd name="T18" fmla="*/ 177 w 570"/>
                <a:gd name="T19" fmla="*/ 262 h 277"/>
                <a:gd name="T20" fmla="*/ 245 w 570"/>
                <a:gd name="T21" fmla="*/ 276 h 277"/>
                <a:gd name="T22" fmla="*/ 285 w 570"/>
                <a:gd name="T23" fmla="*/ 277 h 277"/>
                <a:gd name="T24" fmla="*/ 324 w 570"/>
                <a:gd name="T25" fmla="*/ 276 h 277"/>
                <a:gd name="T26" fmla="*/ 392 w 570"/>
                <a:gd name="T27" fmla="*/ 262 h 277"/>
                <a:gd name="T28" fmla="*/ 446 w 570"/>
                <a:gd name="T29" fmla="*/ 237 h 277"/>
                <a:gd name="T30" fmla="*/ 488 w 570"/>
                <a:gd name="T31" fmla="*/ 204 h 277"/>
                <a:gd name="T32" fmla="*/ 520 w 570"/>
                <a:gd name="T33" fmla="*/ 167 h 277"/>
                <a:gd name="T34" fmla="*/ 543 w 570"/>
                <a:gd name="T35" fmla="*/ 127 h 277"/>
                <a:gd name="T36" fmla="*/ 564 w 570"/>
                <a:gd name="T37" fmla="*/ 68 h 277"/>
                <a:gd name="T38" fmla="*/ 570 w 570"/>
                <a:gd name="T39" fmla="*/ 35 h 277"/>
                <a:gd name="T40" fmla="*/ 501 w 570"/>
                <a:gd name="T41" fmla="*/ 20 h 277"/>
                <a:gd name="T42" fmla="*/ 358 w 570"/>
                <a:gd name="T43" fmla="*/ 1 h 277"/>
                <a:gd name="T44" fmla="*/ 285 w 570"/>
                <a:gd name="T4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0" h="277">
                  <a:moveTo>
                    <a:pt x="285" y="0"/>
                  </a:moveTo>
                  <a:lnTo>
                    <a:pt x="211" y="1"/>
                  </a:lnTo>
                  <a:lnTo>
                    <a:pt x="68" y="20"/>
                  </a:lnTo>
                  <a:lnTo>
                    <a:pt x="0" y="35"/>
                  </a:lnTo>
                  <a:lnTo>
                    <a:pt x="5" y="68"/>
                  </a:lnTo>
                  <a:lnTo>
                    <a:pt x="26" y="127"/>
                  </a:lnTo>
                  <a:lnTo>
                    <a:pt x="50" y="167"/>
                  </a:lnTo>
                  <a:lnTo>
                    <a:pt x="81" y="204"/>
                  </a:lnTo>
                  <a:lnTo>
                    <a:pt x="123" y="237"/>
                  </a:lnTo>
                  <a:lnTo>
                    <a:pt x="177" y="262"/>
                  </a:lnTo>
                  <a:lnTo>
                    <a:pt x="245" y="276"/>
                  </a:lnTo>
                  <a:lnTo>
                    <a:pt x="285" y="277"/>
                  </a:lnTo>
                  <a:lnTo>
                    <a:pt x="324" y="276"/>
                  </a:lnTo>
                  <a:lnTo>
                    <a:pt x="392" y="262"/>
                  </a:lnTo>
                  <a:lnTo>
                    <a:pt x="446" y="237"/>
                  </a:lnTo>
                  <a:lnTo>
                    <a:pt x="488" y="204"/>
                  </a:lnTo>
                  <a:lnTo>
                    <a:pt x="520" y="167"/>
                  </a:lnTo>
                  <a:lnTo>
                    <a:pt x="543" y="127"/>
                  </a:lnTo>
                  <a:lnTo>
                    <a:pt x="564" y="68"/>
                  </a:lnTo>
                  <a:lnTo>
                    <a:pt x="570" y="35"/>
                  </a:lnTo>
                  <a:lnTo>
                    <a:pt x="501" y="20"/>
                  </a:lnTo>
                  <a:lnTo>
                    <a:pt x="358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CB905B02-3E09-4149-910E-5C3FC94AB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3546"/>
              <a:ext cx="105" cy="56"/>
            </a:xfrm>
            <a:custGeom>
              <a:avLst/>
              <a:gdLst>
                <a:gd name="T0" fmla="*/ 0 w 421"/>
                <a:gd name="T1" fmla="*/ 35 h 225"/>
                <a:gd name="T2" fmla="*/ 0 w 421"/>
                <a:gd name="T3" fmla="*/ 41 h 225"/>
                <a:gd name="T4" fmla="*/ 6 w 421"/>
                <a:gd name="T5" fmla="*/ 79 h 225"/>
                <a:gd name="T6" fmla="*/ 17 w 421"/>
                <a:gd name="T7" fmla="*/ 113 h 225"/>
                <a:gd name="T8" fmla="*/ 37 w 421"/>
                <a:gd name="T9" fmla="*/ 148 h 225"/>
                <a:gd name="T10" fmla="*/ 68 w 421"/>
                <a:gd name="T11" fmla="*/ 182 h 225"/>
                <a:gd name="T12" fmla="*/ 113 w 421"/>
                <a:gd name="T13" fmla="*/ 209 h 225"/>
                <a:gd name="T14" fmla="*/ 173 w 421"/>
                <a:gd name="T15" fmla="*/ 224 h 225"/>
                <a:gd name="T16" fmla="*/ 211 w 421"/>
                <a:gd name="T17" fmla="*/ 225 h 225"/>
                <a:gd name="T18" fmla="*/ 248 w 421"/>
                <a:gd name="T19" fmla="*/ 224 h 225"/>
                <a:gd name="T20" fmla="*/ 310 w 421"/>
                <a:gd name="T21" fmla="*/ 209 h 225"/>
                <a:gd name="T22" fmla="*/ 354 w 421"/>
                <a:gd name="T23" fmla="*/ 182 h 225"/>
                <a:gd name="T24" fmla="*/ 385 w 421"/>
                <a:gd name="T25" fmla="*/ 148 h 225"/>
                <a:gd name="T26" fmla="*/ 404 w 421"/>
                <a:gd name="T27" fmla="*/ 113 h 225"/>
                <a:gd name="T28" fmla="*/ 415 w 421"/>
                <a:gd name="T29" fmla="*/ 79 h 225"/>
                <a:gd name="T30" fmla="*/ 421 w 421"/>
                <a:gd name="T31" fmla="*/ 41 h 225"/>
                <a:gd name="T32" fmla="*/ 421 w 421"/>
                <a:gd name="T33" fmla="*/ 35 h 225"/>
                <a:gd name="T34" fmla="*/ 415 w 421"/>
                <a:gd name="T35" fmla="*/ 33 h 225"/>
                <a:gd name="T36" fmla="*/ 344 w 421"/>
                <a:gd name="T37" fmla="*/ 14 h 225"/>
                <a:gd name="T38" fmla="*/ 256 w 421"/>
                <a:gd name="T39" fmla="*/ 2 h 225"/>
                <a:gd name="T40" fmla="*/ 188 w 421"/>
                <a:gd name="T41" fmla="*/ 0 h 225"/>
                <a:gd name="T42" fmla="*/ 114 w 421"/>
                <a:gd name="T43" fmla="*/ 5 h 225"/>
                <a:gd name="T44" fmla="*/ 39 w 421"/>
                <a:gd name="T45" fmla="*/ 21 h 225"/>
                <a:gd name="T46" fmla="*/ 0 w 421"/>
                <a:gd name="T47" fmla="*/ 3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1" h="225">
                  <a:moveTo>
                    <a:pt x="0" y="35"/>
                  </a:moveTo>
                  <a:lnTo>
                    <a:pt x="0" y="41"/>
                  </a:lnTo>
                  <a:lnTo>
                    <a:pt x="6" y="79"/>
                  </a:lnTo>
                  <a:lnTo>
                    <a:pt x="17" y="113"/>
                  </a:lnTo>
                  <a:lnTo>
                    <a:pt x="37" y="148"/>
                  </a:lnTo>
                  <a:lnTo>
                    <a:pt x="68" y="182"/>
                  </a:lnTo>
                  <a:lnTo>
                    <a:pt x="113" y="209"/>
                  </a:lnTo>
                  <a:lnTo>
                    <a:pt x="173" y="224"/>
                  </a:lnTo>
                  <a:lnTo>
                    <a:pt x="211" y="225"/>
                  </a:lnTo>
                  <a:lnTo>
                    <a:pt x="248" y="224"/>
                  </a:lnTo>
                  <a:lnTo>
                    <a:pt x="310" y="209"/>
                  </a:lnTo>
                  <a:lnTo>
                    <a:pt x="354" y="182"/>
                  </a:lnTo>
                  <a:lnTo>
                    <a:pt x="385" y="148"/>
                  </a:lnTo>
                  <a:lnTo>
                    <a:pt x="404" y="113"/>
                  </a:lnTo>
                  <a:lnTo>
                    <a:pt x="415" y="79"/>
                  </a:lnTo>
                  <a:lnTo>
                    <a:pt x="421" y="41"/>
                  </a:lnTo>
                  <a:lnTo>
                    <a:pt x="421" y="35"/>
                  </a:lnTo>
                  <a:lnTo>
                    <a:pt x="415" y="33"/>
                  </a:lnTo>
                  <a:lnTo>
                    <a:pt x="344" y="14"/>
                  </a:lnTo>
                  <a:lnTo>
                    <a:pt x="256" y="2"/>
                  </a:lnTo>
                  <a:lnTo>
                    <a:pt x="188" y="0"/>
                  </a:lnTo>
                  <a:lnTo>
                    <a:pt x="114" y="5"/>
                  </a:lnTo>
                  <a:lnTo>
                    <a:pt x="39" y="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53">
              <a:extLst>
                <a:ext uri="{FF2B5EF4-FFF2-40B4-BE49-F238E27FC236}">
                  <a16:creationId xmlns:a16="http://schemas.microsoft.com/office/drawing/2014/main" id="{54C97E6B-D207-44FC-AE82-BD930C147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3555"/>
              <a:ext cx="142" cy="128"/>
            </a:xfrm>
            <a:custGeom>
              <a:avLst/>
              <a:gdLst>
                <a:gd name="T0" fmla="*/ 243 w 567"/>
                <a:gd name="T1" fmla="*/ 19 h 511"/>
                <a:gd name="T2" fmla="*/ 243 w 567"/>
                <a:gd name="T3" fmla="*/ 14 h 511"/>
                <a:gd name="T4" fmla="*/ 239 w 567"/>
                <a:gd name="T5" fmla="*/ 9 h 511"/>
                <a:gd name="T6" fmla="*/ 224 w 567"/>
                <a:gd name="T7" fmla="*/ 3 h 511"/>
                <a:gd name="T8" fmla="*/ 189 w 567"/>
                <a:gd name="T9" fmla="*/ 0 h 511"/>
                <a:gd name="T10" fmla="*/ 146 w 567"/>
                <a:gd name="T11" fmla="*/ 6 h 511"/>
                <a:gd name="T12" fmla="*/ 100 w 567"/>
                <a:gd name="T13" fmla="*/ 19 h 511"/>
                <a:gd name="T14" fmla="*/ 56 w 567"/>
                <a:gd name="T15" fmla="*/ 39 h 511"/>
                <a:gd name="T16" fmla="*/ 21 w 567"/>
                <a:gd name="T17" fmla="*/ 67 h 511"/>
                <a:gd name="T18" fmla="*/ 5 w 567"/>
                <a:gd name="T19" fmla="*/ 93 h 511"/>
                <a:gd name="T20" fmla="*/ 0 w 567"/>
                <a:gd name="T21" fmla="*/ 112 h 511"/>
                <a:gd name="T22" fmla="*/ 0 w 567"/>
                <a:gd name="T23" fmla="*/ 123 h 511"/>
                <a:gd name="T24" fmla="*/ 1 w 567"/>
                <a:gd name="T25" fmla="*/ 134 h 511"/>
                <a:gd name="T26" fmla="*/ 7 w 567"/>
                <a:gd name="T27" fmla="*/ 155 h 511"/>
                <a:gd name="T28" fmla="*/ 26 w 567"/>
                <a:gd name="T29" fmla="*/ 186 h 511"/>
                <a:gd name="T30" fmla="*/ 67 w 567"/>
                <a:gd name="T31" fmla="*/ 223 h 511"/>
                <a:gd name="T32" fmla="*/ 119 w 567"/>
                <a:gd name="T33" fmla="*/ 259 h 511"/>
                <a:gd name="T34" fmla="*/ 210 w 567"/>
                <a:gd name="T35" fmla="*/ 305 h 511"/>
                <a:gd name="T36" fmla="*/ 319 w 567"/>
                <a:gd name="T37" fmla="*/ 354 h 511"/>
                <a:gd name="T38" fmla="*/ 354 w 567"/>
                <a:gd name="T39" fmla="*/ 371 h 511"/>
                <a:gd name="T40" fmla="*/ 418 w 567"/>
                <a:gd name="T41" fmla="*/ 410 h 511"/>
                <a:gd name="T42" fmla="*/ 547 w 567"/>
                <a:gd name="T43" fmla="*/ 498 h 511"/>
                <a:gd name="T44" fmla="*/ 565 w 567"/>
                <a:gd name="T45" fmla="*/ 511 h 511"/>
                <a:gd name="T46" fmla="*/ 566 w 567"/>
                <a:gd name="T47" fmla="*/ 508 h 511"/>
                <a:gd name="T48" fmla="*/ 567 w 567"/>
                <a:gd name="T49" fmla="*/ 476 h 511"/>
                <a:gd name="T50" fmla="*/ 559 w 567"/>
                <a:gd name="T51" fmla="*/ 439 h 511"/>
                <a:gd name="T52" fmla="*/ 546 w 567"/>
                <a:gd name="T53" fmla="*/ 411 h 511"/>
                <a:gd name="T54" fmla="*/ 525 w 567"/>
                <a:gd name="T55" fmla="*/ 381 h 511"/>
                <a:gd name="T56" fmla="*/ 492 w 567"/>
                <a:gd name="T57" fmla="*/ 351 h 511"/>
                <a:gd name="T58" fmla="*/ 472 w 567"/>
                <a:gd name="T59" fmla="*/ 337 h 511"/>
                <a:gd name="T60" fmla="*/ 449 w 567"/>
                <a:gd name="T61" fmla="*/ 322 h 511"/>
                <a:gd name="T62" fmla="*/ 406 w 567"/>
                <a:gd name="T63" fmla="*/ 285 h 511"/>
                <a:gd name="T64" fmla="*/ 345 w 567"/>
                <a:gd name="T65" fmla="*/ 218 h 511"/>
                <a:gd name="T66" fmla="*/ 279 w 567"/>
                <a:gd name="T67" fmla="*/ 123 h 511"/>
                <a:gd name="T68" fmla="*/ 250 w 567"/>
                <a:gd name="T69" fmla="*/ 62 h 511"/>
                <a:gd name="T70" fmla="*/ 243 w 567"/>
                <a:gd name="T71" fmla="*/ 29 h 511"/>
                <a:gd name="T72" fmla="*/ 243 w 567"/>
                <a:gd name="T73" fmla="*/ 19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7" h="511">
                  <a:moveTo>
                    <a:pt x="243" y="19"/>
                  </a:moveTo>
                  <a:lnTo>
                    <a:pt x="243" y="14"/>
                  </a:lnTo>
                  <a:lnTo>
                    <a:pt x="239" y="9"/>
                  </a:lnTo>
                  <a:lnTo>
                    <a:pt x="224" y="3"/>
                  </a:lnTo>
                  <a:lnTo>
                    <a:pt x="189" y="0"/>
                  </a:lnTo>
                  <a:lnTo>
                    <a:pt x="146" y="6"/>
                  </a:lnTo>
                  <a:lnTo>
                    <a:pt x="100" y="19"/>
                  </a:lnTo>
                  <a:lnTo>
                    <a:pt x="56" y="39"/>
                  </a:lnTo>
                  <a:lnTo>
                    <a:pt x="21" y="67"/>
                  </a:lnTo>
                  <a:lnTo>
                    <a:pt x="5" y="93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1" y="134"/>
                  </a:lnTo>
                  <a:lnTo>
                    <a:pt x="7" y="155"/>
                  </a:lnTo>
                  <a:lnTo>
                    <a:pt x="26" y="186"/>
                  </a:lnTo>
                  <a:lnTo>
                    <a:pt x="67" y="223"/>
                  </a:lnTo>
                  <a:lnTo>
                    <a:pt x="119" y="259"/>
                  </a:lnTo>
                  <a:lnTo>
                    <a:pt x="210" y="305"/>
                  </a:lnTo>
                  <a:lnTo>
                    <a:pt x="319" y="354"/>
                  </a:lnTo>
                  <a:lnTo>
                    <a:pt x="354" y="371"/>
                  </a:lnTo>
                  <a:lnTo>
                    <a:pt x="418" y="410"/>
                  </a:lnTo>
                  <a:lnTo>
                    <a:pt x="547" y="498"/>
                  </a:lnTo>
                  <a:lnTo>
                    <a:pt x="565" y="511"/>
                  </a:lnTo>
                  <a:lnTo>
                    <a:pt x="566" y="508"/>
                  </a:lnTo>
                  <a:lnTo>
                    <a:pt x="567" y="476"/>
                  </a:lnTo>
                  <a:lnTo>
                    <a:pt x="559" y="439"/>
                  </a:lnTo>
                  <a:lnTo>
                    <a:pt x="546" y="411"/>
                  </a:lnTo>
                  <a:lnTo>
                    <a:pt x="525" y="381"/>
                  </a:lnTo>
                  <a:lnTo>
                    <a:pt x="492" y="351"/>
                  </a:lnTo>
                  <a:lnTo>
                    <a:pt x="472" y="337"/>
                  </a:lnTo>
                  <a:lnTo>
                    <a:pt x="449" y="322"/>
                  </a:lnTo>
                  <a:lnTo>
                    <a:pt x="406" y="285"/>
                  </a:lnTo>
                  <a:lnTo>
                    <a:pt x="345" y="218"/>
                  </a:lnTo>
                  <a:lnTo>
                    <a:pt x="279" y="123"/>
                  </a:lnTo>
                  <a:lnTo>
                    <a:pt x="250" y="62"/>
                  </a:lnTo>
                  <a:lnTo>
                    <a:pt x="243" y="29"/>
                  </a:lnTo>
                  <a:lnTo>
                    <a:pt x="243" y="19"/>
                  </a:lnTo>
                  <a:close/>
                </a:path>
              </a:pathLst>
            </a:custGeom>
            <a:solidFill>
              <a:srgbClr val="3AB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54">
              <a:extLst>
                <a:ext uri="{FF2B5EF4-FFF2-40B4-BE49-F238E27FC236}">
                  <a16:creationId xmlns:a16="http://schemas.microsoft.com/office/drawing/2014/main" id="{15F3EDD5-5B71-4BC9-B8D8-2C021C35E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3555"/>
              <a:ext cx="141" cy="128"/>
            </a:xfrm>
            <a:custGeom>
              <a:avLst/>
              <a:gdLst>
                <a:gd name="T0" fmla="*/ 324 w 567"/>
                <a:gd name="T1" fmla="*/ 19 h 511"/>
                <a:gd name="T2" fmla="*/ 324 w 567"/>
                <a:gd name="T3" fmla="*/ 14 h 511"/>
                <a:gd name="T4" fmla="*/ 328 w 567"/>
                <a:gd name="T5" fmla="*/ 9 h 511"/>
                <a:gd name="T6" fmla="*/ 343 w 567"/>
                <a:gd name="T7" fmla="*/ 3 h 511"/>
                <a:gd name="T8" fmla="*/ 378 w 567"/>
                <a:gd name="T9" fmla="*/ 0 h 511"/>
                <a:gd name="T10" fmla="*/ 421 w 567"/>
                <a:gd name="T11" fmla="*/ 6 h 511"/>
                <a:gd name="T12" fmla="*/ 467 w 567"/>
                <a:gd name="T13" fmla="*/ 19 h 511"/>
                <a:gd name="T14" fmla="*/ 511 w 567"/>
                <a:gd name="T15" fmla="*/ 39 h 511"/>
                <a:gd name="T16" fmla="*/ 546 w 567"/>
                <a:gd name="T17" fmla="*/ 67 h 511"/>
                <a:gd name="T18" fmla="*/ 562 w 567"/>
                <a:gd name="T19" fmla="*/ 93 h 511"/>
                <a:gd name="T20" fmla="*/ 567 w 567"/>
                <a:gd name="T21" fmla="*/ 112 h 511"/>
                <a:gd name="T22" fmla="*/ 567 w 567"/>
                <a:gd name="T23" fmla="*/ 123 h 511"/>
                <a:gd name="T24" fmla="*/ 567 w 567"/>
                <a:gd name="T25" fmla="*/ 134 h 511"/>
                <a:gd name="T26" fmla="*/ 561 w 567"/>
                <a:gd name="T27" fmla="*/ 155 h 511"/>
                <a:gd name="T28" fmla="*/ 541 w 567"/>
                <a:gd name="T29" fmla="*/ 186 h 511"/>
                <a:gd name="T30" fmla="*/ 501 w 567"/>
                <a:gd name="T31" fmla="*/ 223 h 511"/>
                <a:gd name="T32" fmla="*/ 448 w 567"/>
                <a:gd name="T33" fmla="*/ 259 h 511"/>
                <a:gd name="T34" fmla="*/ 359 w 567"/>
                <a:gd name="T35" fmla="*/ 305 h 511"/>
                <a:gd name="T36" fmla="*/ 248 w 567"/>
                <a:gd name="T37" fmla="*/ 354 h 511"/>
                <a:gd name="T38" fmla="*/ 213 w 567"/>
                <a:gd name="T39" fmla="*/ 371 h 511"/>
                <a:gd name="T40" fmla="*/ 149 w 567"/>
                <a:gd name="T41" fmla="*/ 410 h 511"/>
                <a:gd name="T42" fmla="*/ 20 w 567"/>
                <a:gd name="T43" fmla="*/ 498 h 511"/>
                <a:gd name="T44" fmla="*/ 2 w 567"/>
                <a:gd name="T45" fmla="*/ 511 h 511"/>
                <a:gd name="T46" fmla="*/ 2 w 567"/>
                <a:gd name="T47" fmla="*/ 508 h 511"/>
                <a:gd name="T48" fmla="*/ 0 w 567"/>
                <a:gd name="T49" fmla="*/ 476 h 511"/>
                <a:gd name="T50" fmla="*/ 9 w 567"/>
                <a:gd name="T51" fmla="*/ 439 h 511"/>
                <a:gd name="T52" fmla="*/ 22 w 567"/>
                <a:gd name="T53" fmla="*/ 411 h 511"/>
                <a:gd name="T54" fmla="*/ 42 w 567"/>
                <a:gd name="T55" fmla="*/ 381 h 511"/>
                <a:gd name="T56" fmla="*/ 75 w 567"/>
                <a:gd name="T57" fmla="*/ 351 h 511"/>
                <a:gd name="T58" fmla="*/ 96 w 567"/>
                <a:gd name="T59" fmla="*/ 337 h 511"/>
                <a:gd name="T60" fmla="*/ 118 w 567"/>
                <a:gd name="T61" fmla="*/ 322 h 511"/>
                <a:gd name="T62" fmla="*/ 162 w 567"/>
                <a:gd name="T63" fmla="*/ 285 h 511"/>
                <a:gd name="T64" fmla="*/ 223 w 567"/>
                <a:gd name="T65" fmla="*/ 218 h 511"/>
                <a:gd name="T66" fmla="*/ 288 w 567"/>
                <a:gd name="T67" fmla="*/ 123 h 511"/>
                <a:gd name="T68" fmla="*/ 317 w 567"/>
                <a:gd name="T69" fmla="*/ 62 h 511"/>
                <a:gd name="T70" fmla="*/ 325 w 567"/>
                <a:gd name="T71" fmla="*/ 29 h 511"/>
                <a:gd name="T72" fmla="*/ 324 w 567"/>
                <a:gd name="T73" fmla="*/ 19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7" h="511">
                  <a:moveTo>
                    <a:pt x="324" y="19"/>
                  </a:moveTo>
                  <a:lnTo>
                    <a:pt x="324" y="14"/>
                  </a:lnTo>
                  <a:lnTo>
                    <a:pt x="328" y="9"/>
                  </a:lnTo>
                  <a:lnTo>
                    <a:pt x="343" y="3"/>
                  </a:lnTo>
                  <a:lnTo>
                    <a:pt x="378" y="0"/>
                  </a:lnTo>
                  <a:lnTo>
                    <a:pt x="421" y="6"/>
                  </a:lnTo>
                  <a:lnTo>
                    <a:pt x="467" y="19"/>
                  </a:lnTo>
                  <a:lnTo>
                    <a:pt x="511" y="39"/>
                  </a:lnTo>
                  <a:lnTo>
                    <a:pt x="546" y="67"/>
                  </a:lnTo>
                  <a:lnTo>
                    <a:pt x="562" y="93"/>
                  </a:lnTo>
                  <a:lnTo>
                    <a:pt x="567" y="112"/>
                  </a:lnTo>
                  <a:lnTo>
                    <a:pt x="567" y="123"/>
                  </a:lnTo>
                  <a:lnTo>
                    <a:pt x="567" y="134"/>
                  </a:lnTo>
                  <a:lnTo>
                    <a:pt x="561" y="155"/>
                  </a:lnTo>
                  <a:lnTo>
                    <a:pt x="541" y="186"/>
                  </a:lnTo>
                  <a:lnTo>
                    <a:pt x="501" y="223"/>
                  </a:lnTo>
                  <a:lnTo>
                    <a:pt x="448" y="259"/>
                  </a:lnTo>
                  <a:lnTo>
                    <a:pt x="359" y="305"/>
                  </a:lnTo>
                  <a:lnTo>
                    <a:pt x="248" y="354"/>
                  </a:lnTo>
                  <a:lnTo>
                    <a:pt x="213" y="371"/>
                  </a:lnTo>
                  <a:lnTo>
                    <a:pt x="149" y="410"/>
                  </a:lnTo>
                  <a:lnTo>
                    <a:pt x="20" y="498"/>
                  </a:lnTo>
                  <a:lnTo>
                    <a:pt x="2" y="511"/>
                  </a:lnTo>
                  <a:lnTo>
                    <a:pt x="2" y="508"/>
                  </a:lnTo>
                  <a:lnTo>
                    <a:pt x="0" y="476"/>
                  </a:lnTo>
                  <a:lnTo>
                    <a:pt x="9" y="439"/>
                  </a:lnTo>
                  <a:lnTo>
                    <a:pt x="22" y="411"/>
                  </a:lnTo>
                  <a:lnTo>
                    <a:pt x="42" y="381"/>
                  </a:lnTo>
                  <a:lnTo>
                    <a:pt x="75" y="351"/>
                  </a:lnTo>
                  <a:lnTo>
                    <a:pt x="96" y="337"/>
                  </a:lnTo>
                  <a:lnTo>
                    <a:pt x="118" y="322"/>
                  </a:lnTo>
                  <a:lnTo>
                    <a:pt x="162" y="285"/>
                  </a:lnTo>
                  <a:lnTo>
                    <a:pt x="223" y="218"/>
                  </a:lnTo>
                  <a:lnTo>
                    <a:pt x="288" y="123"/>
                  </a:lnTo>
                  <a:lnTo>
                    <a:pt x="317" y="62"/>
                  </a:lnTo>
                  <a:lnTo>
                    <a:pt x="325" y="29"/>
                  </a:lnTo>
                  <a:lnTo>
                    <a:pt x="324" y="19"/>
                  </a:lnTo>
                  <a:close/>
                </a:path>
              </a:pathLst>
            </a:custGeom>
            <a:solidFill>
              <a:srgbClr val="3AB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55">
              <a:extLst>
                <a:ext uri="{FF2B5EF4-FFF2-40B4-BE49-F238E27FC236}">
                  <a16:creationId xmlns:a16="http://schemas.microsoft.com/office/drawing/2014/main" id="{22649187-BA0C-418F-9299-0C0958B9B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" y="2941"/>
              <a:ext cx="537" cy="626"/>
            </a:xfrm>
            <a:custGeom>
              <a:avLst/>
              <a:gdLst>
                <a:gd name="T0" fmla="*/ 987 w 2149"/>
                <a:gd name="T1" fmla="*/ 1 h 2505"/>
                <a:gd name="T2" fmla="*/ 687 w 2149"/>
                <a:gd name="T3" fmla="*/ 56 h 2505"/>
                <a:gd name="T4" fmla="*/ 453 w 2149"/>
                <a:gd name="T5" fmla="*/ 173 h 2505"/>
                <a:gd name="T6" fmla="*/ 279 w 2149"/>
                <a:gd name="T7" fmla="*/ 340 h 2505"/>
                <a:gd name="T8" fmla="*/ 154 w 2149"/>
                <a:gd name="T9" fmla="*/ 545 h 2505"/>
                <a:gd name="T10" fmla="*/ 72 w 2149"/>
                <a:gd name="T11" fmla="*/ 775 h 2505"/>
                <a:gd name="T12" fmla="*/ 25 w 2149"/>
                <a:gd name="T13" fmla="*/ 1019 h 2505"/>
                <a:gd name="T14" fmla="*/ 1 w 2149"/>
                <a:gd name="T15" fmla="*/ 1323 h 2505"/>
                <a:gd name="T16" fmla="*/ 0 w 2149"/>
                <a:gd name="T17" fmla="*/ 1497 h 2505"/>
                <a:gd name="T18" fmla="*/ 22 w 2149"/>
                <a:gd name="T19" fmla="*/ 1708 h 2505"/>
                <a:gd name="T20" fmla="*/ 66 w 2149"/>
                <a:gd name="T21" fmla="*/ 1895 h 2505"/>
                <a:gd name="T22" fmla="*/ 130 w 2149"/>
                <a:gd name="T23" fmla="*/ 2058 h 2505"/>
                <a:gd name="T24" fmla="*/ 210 w 2149"/>
                <a:gd name="T25" fmla="*/ 2198 h 2505"/>
                <a:gd name="T26" fmla="*/ 323 w 2149"/>
                <a:gd name="T27" fmla="*/ 2338 h 2505"/>
                <a:gd name="T28" fmla="*/ 515 w 2149"/>
                <a:gd name="T29" fmla="*/ 2484 h 2505"/>
                <a:gd name="T30" fmla="*/ 550 w 2149"/>
                <a:gd name="T31" fmla="*/ 2483 h 2505"/>
                <a:gd name="T32" fmla="*/ 418 w 2149"/>
                <a:gd name="T33" fmla="*/ 2168 h 2505"/>
                <a:gd name="T34" fmla="*/ 351 w 2149"/>
                <a:gd name="T35" fmla="*/ 1923 h 2505"/>
                <a:gd name="T36" fmla="*/ 316 w 2149"/>
                <a:gd name="T37" fmla="*/ 1700 h 2505"/>
                <a:gd name="T38" fmla="*/ 310 w 2149"/>
                <a:gd name="T39" fmla="*/ 1462 h 2505"/>
                <a:gd name="T40" fmla="*/ 345 w 2149"/>
                <a:gd name="T41" fmla="*/ 1219 h 2505"/>
                <a:gd name="T42" fmla="*/ 378 w 2149"/>
                <a:gd name="T43" fmla="*/ 1110 h 2505"/>
                <a:gd name="T44" fmla="*/ 461 w 2149"/>
                <a:gd name="T45" fmla="*/ 956 h 2505"/>
                <a:gd name="T46" fmla="*/ 569 w 2149"/>
                <a:gd name="T47" fmla="*/ 855 h 2505"/>
                <a:gd name="T48" fmla="*/ 687 w 2149"/>
                <a:gd name="T49" fmla="*/ 796 h 2505"/>
                <a:gd name="T50" fmla="*/ 837 w 2149"/>
                <a:gd name="T51" fmla="*/ 764 h 2505"/>
                <a:gd name="T52" fmla="*/ 1057 w 2149"/>
                <a:gd name="T53" fmla="*/ 780 h 2505"/>
                <a:gd name="T54" fmla="*/ 1092 w 2149"/>
                <a:gd name="T55" fmla="*/ 780 h 2505"/>
                <a:gd name="T56" fmla="*/ 1312 w 2149"/>
                <a:gd name="T57" fmla="*/ 764 h 2505"/>
                <a:gd name="T58" fmla="*/ 1462 w 2149"/>
                <a:gd name="T59" fmla="*/ 796 h 2505"/>
                <a:gd name="T60" fmla="*/ 1581 w 2149"/>
                <a:gd name="T61" fmla="*/ 855 h 2505"/>
                <a:gd name="T62" fmla="*/ 1688 w 2149"/>
                <a:gd name="T63" fmla="*/ 956 h 2505"/>
                <a:gd name="T64" fmla="*/ 1772 w 2149"/>
                <a:gd name="T65" fmla="*/ 1110 h 2505"/>
                <a:gd name="T66" fmla="*/ 1804 w 2149"/>
                <a:gd name="T67" fmla="*/ 1219 h 2505"/>
                <a:gd name="T68" fmla="*/ 1839 w 2149"/>
                <a:gd name="T69" fmla="*/ 1462 h 2505"/>
                <a:gd name="T70" fmla="*/ 1833 w 2149"/>
                <a:gd name="T71" fmla="*/ 1700 h 2505"/>
                <a:gd name="T72" fmla="*/ 1799 w 2149"/>
                <a:gd name="T73" fmla="*/ 1923 h 2505"/>
                <a:gd name="T74" fmla="*/ 1731 w 2149"/>
                <a:gd name="T75" fmla="*/ 2168 h 2505"/>
                <a:gd name="T76" fmla="*/ 1600 w 2149"/>
                <a:gd name="T77" fmla="*/ 2483 h 2505"/>
                <a:gd name="T78" fmla="*/ 1634 w 2149"/>
                <a:gd name="T79" fmla="*/ 2484 h 2505"/>
                <a:gd name="T80" fmla="*/ 1827 w 2149"/>
                <a:gd name="T81" fmla="*/ 2338 h 2505"/>
                <a:gd name="T82" fmla="*/ 1941 w 2149"/>
                <a:gd name="T83" fmla="*/ 2198 h 2505"/>
                <a:gd name="T84" fmla="*/ 2019 w 2149"/>
                <a:gd name="T85" fmla="*/ 2058 h 2505"/>
                <a:gd name="T86" fmla="*/ 2084 w 2149"/>
                <a:gd name="T87" fmla="*/ 1895 h 2505"/>
                <a:gd name="T88" fmla="*/ 2129 w 2149"/>
                <a:gd name="T89" fmla="*/ 1708 h 2505"/>
                <a:gd name="T90" fmla="*/ 2149 w 2149"/>
                <a:gd name="T91" fmla="*/ 1497 h 2505"/>
                <a:gd name="T92" fmla="*/ 2149 w 2149"/>
                <a:gd name="T93" fmla="*/ 1323 h 2505"/>
                <a:gd name="T94" fmla="*/ 2124 w 2149"/>
                <a:gd name="T95" fmla="*/ 1019 h 2505"/>
                <a:gd name="T96" fmla="*/ 2077 w 2149"/>
                <a:gd name="T97" fmla="*/ 775 h 2505"/>
                <a:gd name="T98" fmla="*/ 1995 w 2149"/>
                <a:gd name="T99" fmla="*/ 545 h 2505"/>
                <a:gd name="T100" fmla="*/ 1871 w 2149"/>
                <a:gd name="T101" fmla="*/ 340 h 2505"/>
                <a:gd name="T102" fmla="*/ 1696 w 2149"/>
                <a:gd name="T103" fmla="*/ 173 h 2505"/>
                <a:gd name="T104" fmla="*/ 1463 w 2149"/>
                <a:gd name="T105" fmla="*/ 56 h 2505"/>
                <a:gd name="T106" fmla="*/ 1162 w 2149"/>
                <a:gd name="T107" fmla="*/ 1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49" h="2505">
                  <a:moveTo>
                    <a:pt x="1075" y="0"/>
                  </a:moveTo>
                  <a:lnTo>
                    <a:pt x="987" y="1"/>
                  </a:lnTo>
                  <a:lnTo>
                    <a:pt x="828" y="20"/>
                  </a:lnTo>
                  <a:lnTo>
                    <a:pt x="687" y="56"/>
                  </a:lnTo>
                  <a:lnTo>
                    <a:pt x="563" y="108"/>
                  </a:lnTo>
                  <a:lnTo>
                    <a:pt x="453" y="173"/>
                  </a:lnTo>
                  <a:lnTo>
                    <a:pt x="359" y="251"/>
                  </a:lnTo>
                  <a:lnTo>
                    <a:pt x="279" y="340"/>
                  </a:lnTo>
                  <a:lnTo>
                    <a:pt x="211" y="438"/>
                  </a:lnTo>
                  <a:lnTo>
                    <a:pt x="154" y="545"/>
                  </a:lnTo>
                  <a:lnTo>
                    <a:pt x="109" y="658"/>
                  </a:lnTo>
                  <a:lnTo>
                    <a:pt x="72" y="775"/>
                  </a:lnTo>
                  <a:lnTo>
                    <a:pt x="45" y="896"/>
                  </a:lnTo>
                  <a:lnTo>
                    <a:pt x="25" y="1019"/>
                  </a:lnTo>
                  <a:lnTo>
                    <a:pt x="12" y="1141"/>
                  </a:lnTo>
                  <a:lnTo>
                    <a:pt x="1" y="1323"/>
                  </a:lnTo>
                  <a:lnTo>
                    <a:pt x="0" y="1440"/>
                  </a:lnTo>
                  <a:lnTo>
                    <a:pt x="0" y="1497"/>
                  </a:lnTo>
                  <a:lnTo>
                    <a:pt x="8" y="1606"/>
                  </a:lnTo>
                  <a:lnTo>
                    <a:pt x="22" y="1708"/>
                  </a:lnTo>
                  <a:lnTo>
                    <a:pt x="41" y="1805"/>
                  </a:lnTo>
                  <a:lnTo>
                    <a:pt x="66" y="1895"/>
                  </a:lnTo>
                  <a:lnTo>
                    <a:pt x="96" y="1979"/>
                  </a:lnTo>
                  <a:lnTo>
                    <a:pt x="130" y="2058"/>
                  </a:lnTo>
                  <a:lnTo>
                    <a:pt x="168" y="2131"/>
                  </a:lnTo>
                  <a:lnTo>
                    <a:pt x="210" y="2198"/>
                  </a:lnTo>
                  <a:lnTo>
                    <a:pt x="253" y="2258"/>
                  </a:lnTo>
                  <a:lnTo>
                    <a:pt x="323" y="2338"/>
                  </a:lnTo>
                  <a:lnTo>
                    <a:pt x="418" y="2423"/>
                  </a:lnTo>
                  <a:lnTo>
                    <a:pt x="515" y="2484"/>
                  </a:lnTo>
                  <a:lnTo>
                    <a:pt x="563" y="2505"/>
                  </a:lnTo>
                  <a:lnTo>
                    <a:pt x="550" y="2483"/>
                  </a:lnTo>
                  <a:lnTo>
                    <a:pt x="478" y="2325"/>
                  </a:lnTo>
                  <a:lnTo>
                    <a:pt x="418" y="2168"/>
                  </a:lnTo>
                  <a:lnTo>
                    <a:pt x="375" y="2026"/>
                  </a:lnTo>
                  <a:lnTo>
                    <a:pt x="351" y="1923"/>
                  </a:lnTo>
                  <a:lnTo>
                    <a:pt x="330" y="1814"/>
                  </a:lnTo>
                  <a:lnTo>
                    <a:pt x="316" y="1700"/>
                  </a:lnTo>
                  <a:lnTo>
                    <a:pt x="309" y="1583"/>
                  </a:lnTo>
                  <a:lnTo>
                    <a:pt x="310" y="1462"/>
                  </a:lnTo>
                  <a:lnTo>
                    <a:pt x="322" y="1341"/>
                  </a:lnTo>
                  <a:lnTo>
                    <a:pt x="345" y="1219"/>
                  </a:lnTo>
                  <a:lnTo>
                    <a:pt x="363" y="1159"/>
                  </a:lnTo>
                  <a:lnTo>
                    <a:pt x="378" y="1110"/>
                  </a:lnTo>
                  <a:lnTo>
                    <a:pt x="416" y="1026"/>
                  </a:lnTo>
                  <a:lnTo>
                    <a:pt x="461" y="956"/>
                  </a:lnTo>
                  <a:lnTo>
                    <a:pt x="513" y="900"/>
                  </a:lnTo>
                  <a:lnTo>
                    <a:pt x="569" y="855"/>
                  </a:lnTo>
                  <a:lnTo>
                    <a:pt x="627" y="820"/>
                  </a:lnTo>
                  <a:lnTo>
                    <a:pt x="687" y="796"/>
                  </a:lnTo>
                  <a:lnTo>
                    <a:pt x="748" y="778"/>
                  </a:lnTo>
                  <a:lnTo>
                    <a:pt x="837" y="764"/>
                  </a:lnTo>
                  <a:lnTo>
                    <a:pt x="942" y="764"/>
                  </a:lnTo>
                  <a:lnTo>
                    <a:pt x="1057" y="780"/>
                  </a:lnTo>
                  <a:lnTo>
                    <a:pt x="1075" y="785"/>
                  </a:lnTo>
                  <a:lnTo>
                    <a:pt x="1092" y="780"/>
                  </a:lnTo>
                  <a:lnTo>
                    <a:pt x="1207" y="764"/>
                  </a:lnTo>
                  <a:lnTo>
                    <a:pt x="1312" y="764"/>
                  </a:lnTo>
                  <a:lnTo>
                    <a:pt x="1402" y="778"/>
                  </a:lnTo>
                  <a:lnTo>
                    <a:pt x="1462" y="796"/>
                  </a:lnTo>
                  <a:lnTo>
                    <a:pt x="1522" y="820"/>
                  </a:lnTo>
                  <a:lnTo>
                    <a:pt x="1581" y="855"/>
                  </a:lnTo>
                  <a:lnTo>
                    <a:pt x="1636" y="900"/>
                  </a:lnTo>
                  <a:lnTo>
                    <a:pt x="1688" y="956"/>
                  </a:lnTo>
                  <a:lnTo>
                    <a:pt x="1733" y="1026"/>
                  </a:lnTo>
                  <a:lnTo>
                    <a:pt x="1772" y="1110"/>
                  </a:lnTo>
                  <a:lnTo>
                    <a:pt x="1787" y="1159"/>
                  </a:lnTo>
                  <a:lnTo>
                    <a:pt x="1804" y="1219"/>
                  </a:lnTo>
                  <a:lnTo>
                    <a:pt x="1828" y="1341"/>
                  </a:lnTo>
                  <a:lnTo>
                    <a:pt x="1839" y="1462"/>
                  </a:lnTo>
                  <a:lnTo>
                    <a:pt x="1840" y="1583"/>
                  </a:lnTo>
                  <a:lnTo>
                    <a:pt x="1833" y="1700"/>
                  </a:lnTo>
                  <a:lnTo>
                    <a:pt x="1819" y="1814"/>
                  </a:lnTo>
                  <a:lnTo>
                    <a:pt x="1799" y="1923"/>
                  </a:lnTo>
                  <a:lnTo>
                    <a:pt x="1774" y="2026"/>
                  </a:lnTo>
                  <a:lnTo>
                    <a:pt x="1731" y="2168"/>
                  </a:lnTo>
                  <a:lnTo>
                    <a:pt x="1672" y="2325"/>
                  </a:lnTo>
                  <a:lnTo>
                    <a:pt x="1600" y="2483"/>
                  </a:lnTo>
                  <a:lnTo>
                    <a:pt x="1587" y="2505"/>
                  </a:lnTo>
                  <a:lnTo>
                    <a:pt x="1634" y="2484"/>
                  </a:lnTo>
                  <a:lnTo>
                    <a:pt x="1731" y="2423"/>
                  </a:lnTo>
                  <a:lnTo>
                    <a:pt x="1827" y="2338"/>
                  </a:lnTo>
                  <a:lnTo>
                    <a:pt x="1896" y="2258"/>
                  </a:lnTo>
                  <a:lnTo>
                    <a:pt x="1941" y="2198"/>
                  </a:lnTo>
                  <a:lnTo>
                    <a:pt x="1981" y="2131"/>
                  </a:lnTo>
                  <a:lnTo>
                    <a:pt x="2019" y="2058"/>
                  </a:lnTo>
                  <a:lnTo>
                    <a:pt x="2053" y="1979"/>
                  </a:lnTo>
                  <a:lnTo>
                    <a:pt x="2084" y="1895"/>
                  </a:lnTo>
                  <a:lnTo>
                    <a:pt x="2108" y="1805"/>
                  </a:lnTo>
                  <a:lnTo>
                    <a:pt x="2129" y="1708"/>
                  </a:lnTo>
                  <a:lnTo>
                    <a:pt x="2142" y="1606"/>
                  </a:lnTo>
                  <a:lnTo>
                    <a:pt x="2149" y="1497"/>
                  </a:lnTo>
                  <a:lnTo>
                    <a:pt x="2149" y="1440"/>
                  </a:lnTo>
                  <a:lnTo>
                    <a:pt x="2149" y="1323"/>
                  </a:lnTo>
                  <a:lnTo>
                    <a:pt x="2138" y="1141"/>
                  </a:lnTo>
                  <a:lnTo>
                    <a:pt x="2124" y="1019"/>
                  </a:lnTo>
                  <a:lnTo>
                    <a:pt x="2104" y="896"/>
                  </a:lnTo>
                  <a:lnTo>
                    <a:pt x="2077" y="775"/>
                  </a:lnTo>
                  <a:lnTo>
                    <a:pt x="2041" y="658"/>
                  </a:lnTo>
                  <a:lnTo>
                    <a:pt x="1995" y="545"/>
                  </a:lnTo>
                  <a:lnTo>
                    <a:pt x="1938" y="438"/>
                  </a:lnTo>
                  <a:lnTo>
                    <a:pt x="1871" y="340"/>
                  </a:lnTo>
                  <a:lnTo>
                    <a:pt x="1790" y="251"/>
                  </a:lnTo>
                  <a:lnTo>
                    <a:pt x="1696" y="173"/>
                  </a:lnTo>
                  <a:lnTo>
                    <a:pt x="1587" y="108"/>
                  </a:lnTo>
                  <a:lnTo>
                    <a:pt x="1463" y="56"/>
                  </a:lnTo>
                  <a:lnTo>
                    <a:pt x="1321" y="20"/>
                  </a:lnTo>
                  <a:lnTo>
                    <a:pt x="1162" y="1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56">
              <a:extLst>
                <a:ext uri="{FF2B5EF4-FFF2-40B4-BE49-F238E27FC236}">
                  <a16:creationId xmlns:a16="http://schemas.microsoft.com/office/drawing/2014/main" id="{66047458-D764-4D37-A531-59F905EA1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" y="3051"/>
              <a:ext cx="459" cy="339"/>
            </a:xfrm>
            <a:custGeom>
              <a:avLst/>
              <a:gdLst>
                <a:gd name="T0" fmla="*/ 1191 w 1834"/>
                <a:gd name="T1" fmla="*/ 490 h 1355"/>
                <a:gd name="T2" fmla="*/ 1180 w 1834"/>
                <a:gd name="T3" fmla="*/ 496 h 1355"/>
                <a:gd name="T4" fmla="*/ 1065 w 1834"/>
                <a:gd name="T5" fmla="*/ 544 h 1355"/>
                <a:gd name="T6" fmla="*/ 924 w 1834"/>
                <a:gd name="T7" fmla="*/ 591 h 1355"/>
                <a:gd name="T8" fmla="*/ 816 w 1834"/>
                <a:gd name="T9" fmla="*/ 616 h 1355"/>
                <a:gd name="T10" fmla="*/ 700 w 1834"/>
                <a:gd name="T11" fmla="*/ 634 h 1355"/>
                <a:gd name="T12" fmla="*/ 580 w 1834"/>
                <a:gd name="T13" fmla="*/ 638 h 1355"/>
                <a:gd name="T14" fmla="*/ 521 w 1834"/>
                <a:gd name="T15" fmla="*/ 633 h 1355"/>
                <a:gd name="T16" fmla="*/ 492 w 1834"/>
                <a:gd name="T17" fmla="*/ 630 h 1355"/>
                <a:gd name="T18" fmla="*/ 437 w 1834"/>
                <a:gd name="T19" fmla="*/ 631 h 1355"/>
                <a:gd name="T20" fmla="*/ 388 w 1834"/>
                <a:gd name="T21" fmla="*/ 641 h 1355"/>
                <a:gd name="T22" fmla="*/ 341 w 1834"/>
                <a:gd name="T23" fmla="*/ 656 h 1355"/>
                <a:gd name="T24" fmla="*/ 301 w 1834"/>
                <a:gd name="T25" fmla="*/ 678 h 1355"/>
                <a:gd name="T26" fmla="*/ 263 w 1834"/>
                <a:gd name="T27" fmla="*/ 705 h 1355"/>
                <a:gd name="T28" fmla="*/ 230 w 1834"/>
                <a:gd name="T29" fmla="*/ 737 h 1355"/>
                <a:gd name="T30" fmla="*/ 200 w 1834"/>
                <a:gd name="T31" fmla="*/ 773 h 1355"/>
                <a:gd name="T32" fmla="*/ 164 w 1834"/>
                <a:gd name="T33" fmla="*/ 832 h 1355"/>
                <a:gd name="T34" fmla="*/ 129 w 1834"/>
                <a:gd name="T35" fmla="*/ 919 h 1355"/>
                <a:gd name="T36" fmla="*/ 109 w 1834"/>
                <a:gd name="T37" fmla="*/ 1009 h 1355"/>
                <a:gd name="T38" fmla="*/ 103 w 1834"/>
                <a:gd name="T39" fmla="*/ 1098 h 1355"/>
                <a:gd name="T40" fmla="*/ 105 w 1834"/>
                <a:gd name="T41" fmla="*/ 1140 h 1355"/>
                <a:gd name="T42" fmla="*/ 0 w 1834"/>
                <a:gd name="T43" fmla="*/ 658 h 1355"/>
                <a:gd name="T44" fmla="*/ 190 w 1834"/>
                <a:gd name="T45" fmla="*/ 278 h 1355"/>
                <a:gd name="T46" fmla="*/ 731 w 1834"/>
                <a:gd name="T47" fmla="*/ 0 h 1355"/>
                <a:gd name="T48" fmla="*/ 1242 w 1834"/>
                <a:gd name="T49" fmla="*/ 24 h 1355"/>
                <a:gd name="T50" fmla="*/ 1484 w 1834"/>
                <a:gd name="T51" fmla="*/ 234 h 1355"/>
                <a:gd name="T52" fmla="*/ 1689 w 1834"/>
                <a:gd name="T53" fmla="*/ 490 h 1355"/>
                <a:gd name="T54" fmla="*/ 1834 w 1834"/>
                <a:gd name="T55" fmla="*/ 658 h 1355"/>
                <a:gd name="T56" fmla="*/ 1764 w 1834"/>
                <a:gd name="T57" fmla="*/ 1177 h 1355"/>
                <a:gd name="T58" fmla="*/ 1617 w 1834"/>
                <a:gd name="T59" fmla="*/ 1355 h 1355"/>
                <a:gd name="T60" fmla="*/ 1621 w 1834"/>
                <a:gd name="T61" fmla="*/ 1334 h 1355"/>
                <a:gd name="T62" fmla="*/ 1631 w 1834"/>
                <a:gd name="T63" fmla="*/ 1196 h 1355"/>
                <a:gd name="T64" fmla="*/ 1626 w 1834"/>
                <a:gd name="T65" fmla="*/ 1068 h 1355"/>
                <a:gd name="T66" fmla="*/ 1606 w 1834"/>
                <a:gd name="T67" fmla="*/ 961 h 1355"/>
                <a:gd name="T68" fmla="*/ 1586 w 1834"/>
                <a:gd name="T69" fmla="*/ 888 h 1355"/>
                <a:gd name="T70" fmla="*/ 1557 w 1834"/>
                <a:gd name="T71" fmla="*/ 815 h 1355"/>
                <a:gd name="T72" fmla="*/ 1517 w 1834"/>
                <a:gd name="T73" fmla="*/ 743 h 1355"/>
                <a:gd name="T74" fmla="*/ 1468 w 1834"/>
                <a:gd name="T75" fmla="*/ 676 h 1355"/>
                <a:gd name="T76" fmla="*/ 1406 w 1834"/>
                <a:gd name="T77" fmla="*/ 613 h 1355"/>
                <a:gd name="T78" fmla="*/ 1332 w 1834"/>
                <a:gd name="T79" fmla="*/ 557 h 1355"/>
                <a:gd name="T80" fmla="*/ 1243 w 1834"/>
                <a:gd name="T81" fmla="*/ 510 h 1355"/>
                <a:gd name="T82" fmla="*/ 1191 w 1834"/>
                <a:gd name="T83" fmla="*/ 49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34" h="1355">
                  <a:moveTo>
                    <a:pt x="1191" y="490"/>
                  </a:moveTo>
                  <a:lnTo>
                    <a:pt x="1180" y="496"/>
                  </a:lnTo>
                  <a:lnTo>
                    <a:pt x="1065" y="544"/>
                  </a:lnTo>
                  <a:lnTo>
                    <a:pt x="924" y="591"/>
                  </a:lnTo>
                  <a:lnTo>
                    <a:pt x="816" y="616"/>
                  </a:lnTo>
                  <a:lnTo>
                    <a:pt x="700" y="634"/>
                  </a:lnTo>
                  <a:lnTo>
                    <a:pt x="580" y="638"/>
                  </a:lnTo>
                  <a:lnTo>
                    <a:pt x="521" y="633"/>
                  </a:lnTo>
                  <a:lnTo>
                    <a:pt x="492" y="630"/>
                  </a:lnTo>
                  <a:lnTo>
                    <a:pt x="437" y="631"/>
                  </a:lnTo>
                  <a:lnTo>
                    <a:pt x="388" y="641"/>
                  </a:lnTo>
                  <a:lnTo>
                    <a:pt x="341" y="656"/>
                  </a:lnTo>
                  <a:lnTo>
                    <a:pt x="301" y="678"/>
                  </a:lnTo>
                  <a:lnTo>
                    <a:pt x="263" y="705"/>
                  </a:lnTo>
                  <a:lnTo>
                    <a:pt x="230" y="737"/>
                  </a:lnTo>
                  <a:lnTo>
                    <a:pt x="200" y="773"/>
                  </a:lnTo>
                  <a:lnTo>
                    <a:pt x="164" y="832"/>
                  </a:lnTo>
                  <a:lnTo>
                    <a:pt x="129" y="919"/>
                  </a:lnTo>
                  <a:lnTo>
                    <a:pt x="109" y="1009"/>
                  </a:lnTo>
                  <a:lnTo>
                    <a:pt x="103" y="1098"/>
                  </a:lnTo>
                  <a:lnTo>
                    <a:pt x="105" y="1140"/>
                  </a:lnTo>
                  <a:lnTo>
                    <a:pt x="0" y="658"/>
                  </a:lnTo>
                  <a:lnTo>
                    <a:pt x="190" y="278"/>
                  </a:lnTo>
                  <a:lnTo>
                    <a:pt x="731" y="0"/>
                  </a:lnTo>
                  <a:lnTo>
                    <a:pt x="1242" y="24"/>
                  </a:lnTo>
                  <a:lnTo>
                    <a:pt x="1484" y="234"/>
                  </a:lnTo>
                  <a:lnTo>
                    <a:pt x="1689" y="490"/>
                  </a:lnTo>
                  <a:lnTo>
                    <a:pt x="1834" y="658"/>
                  </a:lnTo>
                  <a:lnTo>
                    <a:pt x="1764" y="1177"/>
                  </a:lnTo>
                  <a:lnTo>
                    <a:pt x="1617" y="1355"/>
                  </a:lnTo>
                  <a:lnTo>
                    <a:pt x="1621" y="1334"/>
                  </a:lnTo>
                  <a:lnTo>
                    <a:pt x="1631" y="1196"/>
                  </a:lnTo>
                  <a:lnTo>
                    <a:pt x="1626" y="1068"/>
                  </a:lnTo>
                  <a:lnTo>
                    <a:pt x="1606" y="961"/>
                  </a:lnTo>
                  <a:lnTo>
                    <a:pt x="1586" y="888"/>
                  </a:lnTo>
                  <a:lnTo>
                    <a:pt x="1557" y="815"/>
                  </a:lnTo>
                  <a:lnTo>
                    <a:pt x="1517" y="743"/>
                  </a:lnTo>
                  <a:lnTo>
                    <a:pt x="1468" y="676"/>
                  </a:lnTo>
                  <a:lnTo>
                    <a:pt x="1406" y="613"/>
                  </a:lnTo>
                  <a:lnTo>
                    <a:pt x="1332" y="557"/>
                  </a:lnTo>
                  <a:lnTo>
                    <a:pt x="1243" y="510"/>
                  </a:lnTo>
                  <a:lnTo>
                    <a:pt x="1191" y="49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1FC23758-A035-4CCB-8EBA-1A0FC50572BD}"/>
              </a:ext>
            </a:extLst>
          </p:cNvPr>
          <p:cNvSpPr/>
          <p:nvPr/>
        </p:nvSpPr>
        <p:spPr>
          <a:xfrm>
            <a:off x="737573" y="4050631"/>
            <a:ext cx="4915128" cy="461665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ko-KR" sz="24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Q2</a:t>
            </a:r>
            <a:r>
              <a:rPr lang="ko-KR" altLang="en-US" sz="24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24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초기 비용</a:t>
            </a:r>
            <a:r>
              <a:rPr lang="en-US" altLang="ko-KR" sz="24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?</a:t>
            </a:r>
            <a:r>
              <a:rPr lang="ko-KR" altLang="en-US" sz="24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많이 들지 않나요</a:t>
            </a:r>
            <a:r>
              <a:rPr lang="en-US" altLang="ko-KR" sz="24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? </a:t>
            </a: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BB0D79B4-3FAF-41DA-8F38-88561C55F199}"/>
              </a:ext>
            </a:extLst>
          </p:cNvPr>
          <p:cNvSpPr/>
          <p:nvPr/>
        </p:nvSpPr>
        <p:spPr>
          <a:xfrm>
            <a:off x="5714068" y="4788979"/>
            <a:ext cx="5608433" cy="14003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sz="25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A2</a:t>
            </a:r>
            <a:r>
              <a:rPr lang="ko-KR" altLang="en-US" sz="25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아니요</a:t>
            </a:r>
            <a:r>
              <a:rPr lang="en-US" altLang="ko-KR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 </a:t>
            </a:r>
          </a:p>
          <a:p>
            <a:r>
              <a:rPr lang="ko-KR" altLang="en-US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   </a:t>
            </a:r>
            <a:r>
              <a:rPr lang="ko-KR" altLang="en-US" sz="20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무재고</a:t>
            </a:r>
            <a:r>
              <a:rPr lang="ko-KR" altLang="en-US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배송판매이기 때문에</a:t>
            </a:r>
            <a:r>
              <a:rPr lang="en-US" altLang="ko-KR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고객관리 홍보비용 외에</a:t>
            </a:r>
            <a:endParaRPr lang="en-US" altLang="ko-KR" sz="20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en-US" altLang="ko-KR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   </a:t>
            </a:r>
            <a:r>
              <a:rPr lang="ko-KR" altLang="en-US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초기 비용이 거의 들지 않습니다</a:t>
            </a:r>
            <a:r>
              <a:rPr lang="en-US" altLang="ko-KR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 </a:t>
            </a:r>
          </a:p>
          <a:p>
            <a:r>
              <a:rPr lang="ko-KR" altLang="en-US" sz="20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   매출에 </a:t>
            </a:r>
            <a:r>
              <a:rPr lang="ko-KR" altLang="en-US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바로 도움이 되는 프로그램 입니다</a:t>
            </a:r>
            <a:r>
              <a:rPr lang="en-US" altLang="ko-KR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</a:t>
            </a:r>
          </a:p>
        </p:txBody>
      </p:sp>
      <p:grpSp>
        <p:nvGrpSpPr>
          <p:cNvPr id="97" name="Group 26">
            <a:extLst>
              <a:ext uri="{FF2B5EF4-FFF2-40B4-BE49-F238E27FC236}">
                <a16:creationId xmlns:a16="http://schemas.microsoft.com/office/drawing/2014/main" id="{F5C38269-BA3D-41F3-AE92-C74A4BD5940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87613" y="4069534"/>
            <a:ext cx="634887" cy="724748"/>
            <a:chOff x="3722" y="2941"/>
            <a:chExt cx="650" cy="742"/>
          </a:xfrm>
        </p:grpSpPr>
        <p:sp>
          <p:nvSpPr>
            <p:cNvPr id="98" name="Freeform 27">
              <a:extLst>
                <a:ext uri="{FF2B5EF4-FFF2-40B4-BE49-F238E27FC236}">
                  <a16:creationId xmlns:a16="http://schemas.microsoft.com/office/drawing/2014/main" id="{FD33025B-DC61-4E3F-8E5B-A21111CE2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" y="3095"/>
              <a:ext cx="326" cy="580"/>
            </a:xfrm>
            <a:custGeom>
              <a:avLst/>
              <a:gdLst>
                <a:gd name="T0" fmla="*/ 1303 w 1303"/>
                <a:gd name="T1" fmla="*/ 7 h 2317"/>
                <a:gd name="T2" fmla="*/ 1303 w 1303"/>
                <a:gd name="T3" fmla="*/ 2306 h 2317"/>
                <a:gd name="T4" fmla="*/ 1262 w 1303"/>
                <a:gd name="T5" fmla="*/ 2309 h 2317"/>
                <a:gd name="T6" fmla="*/ 1003 w 1303"/>
                <a:gd name="T7" fmla="*/ 2317 h 2317"/>
                <a:gd name="T8" fmla="*/ 833 w 1303"/>
                <a:gd name="T9" fmla="*/ 2311 h 2317"/>
                <a:gd name="T10" fmla="*/ 712 w 1303"/>
                <a:gd name="T11" fmla="*/ 2301 h 2317"/>
                <a:gd name="T12" fmla="*/ 591 w 1303"/>
                <a:gd name="T13" fmla="*/ 2284 h 2317"/>
                <a:gd name="T14" fmla="*/ 470 w 1303"/>
                <a:gd name="T15" fmla="*/ 2259 h 2317"/>
                <a:gd name="T16" fmla="*/ 356 w 1303"/>
                <a:gd name="T17" fmla="*/ 2224 h 2317"/>
                <a:gd name="T18" fmla="*/ 251 w 1303"/>
                <a:gd name="T19" fmla="*/ 2179 h 2317"/>
                <a:gd name="T20" fmla="*/ 181 w 1303"/>
                <a:gd name="T21" fmla="*/ 2137 h 2317"/>
                <a:gd name="T22" fmla="*/ 139 w 1303"/>
                <a:gd name="T23" fmla="*/ 2104 h 2317"/>
                <a:gd name="T24" fmla="*/ 102 w 1303"/>
                <a:gd name="T25" fmla="*/ 2069 h 2317"/>
                <a:gd name="T26" fmla="*/ 70 w 1303"/>
                <a:gd name="T27" fmla="*/ 2030 h 2317"/>
                <a:gd name="T28" fmla="*/ 43 w 1303"/>
                <a:gd name="T29" fmla="*/ 1987 h 2317"/>
                <a:gd name="T30" fmla="*/ 23 w 1303"/>
                <a:gd name="T31" fmla="*/ 1941 h 2317"/>
                <a:gd name="T32" fmla="*/ 8 w 1303"/>
                <a:gd name="T33" fmla="*/ 1889 h 2317"/>
                <a:gd name="T34" fmla="*/ 1 w 1303"/>
                <a:gd name="T35" fmla="*/ 1834 h 2317"/>
                <a:gd name="T36" fmla="*/ 0 w 1303"/>
                <a:gd name="T37" fmla="*/ 1805 h 2317"/>
                <a:gd name="T38" fmla="*/ 11 w 1303"/>
                <a:gd name="T39" fmla="*/ 1806 h 2317"/>
                <a:gd name="T40" fmla="*/ 79 w 1303"/>
                <a:gd name="T41" fmla="*/ 1806 h 2317"/>
                <a:gd name="T42" fmla="*/ 137 w 1303"/>
                <a:gd name="T43" fmla="*/ 1798 h 2317"/>
                <a:gd name="T44" fmla="*/ 195 w 1303"/>
                <a:gd name="T45" fmla="*/ 1779 h 2317"/>
                <a:gd name="T46" fmla="*/ 234 w 1303"/>
                <a:gd name="T47" fmla="*/ 1754 h 2317"/>
                <a:gd name="T48" fmla="*/ 256 w 1303"/>
                <a:gd name="T49" fmla="*/ 1732 h 2317"/>
                <a:gd name="T50" fmla="*/ 273 w 1303"/>
                <a:gd name="T51" fmla="*/ 1705 h 2317"/>
                <a:gd name="T52" fmla="*/ 284 w 1303"/>
                <a:gd name="T53" fmla="*/ 1670 h 2317"/>
                <a:gd name="T54" fmla="*/ 288 w 1303"/>
                <a:gd name="T55" fmla="*/ 1630 h 2317"/>
                <a:gd name="T56" fmla="*/ 284 w 1303"/>
                <a:gd name="T57" fmla="*/ 1583 h 2317"/>
                <a:gd name="T58" fmla="*/ 279 w 1303"/>
                <a:gd name="T59" fmla="*/ 1556 h 2317"/>
                <a:gd name="T60" fmla="*/ 262 w 1303"/>
                <a:gd name="T61" fmla="*/ 1485 h 2317"/>
                <a:gd name="T62" fmla="*/ 241 w 1303"/>
                <a:gd name="T63" fmla="*/ 1328 h 2317"/>
                <a:gd name="T64" fmla="*/ 229 w 1303"/>
                <a:gd name="T65" fmla="*/ 1158 h 2317"/>
                <a:gd name="T66" fmla="*/ 227 w 1303"/>
                <a:gd name="T67" fmla="*/ 981 h 2317"/>
                <a:gd name="T68" fmla="*/ 236 w 1303"/>
                <a:gd name="T69" fmla="*/ 714 h 2317"/>
                <a:gd name="T70" fmla="*/ 262 w 1303"/>
                <a:gd name="T71" fmla="*/ 390 h 2317"/>
                <a:gd name="T72" fmla="*/ 279 w 1303"/>
                <a:gd name="T73" fmla="*/ 258 h 2317"/>
                <a:gd name="T74" fmla="*/ 281 w 1303"/>
                <a:gd name="T75" fmla="*/ 243 h 2317"/>
                <a:gd name="T76" fmla="*/ 289 w 1303"/>
                <a:gd name="T77" fmla="*/ 214 h 2317"/>
                <a:gd name="T78" fmla="*/ 312 w 1303"/>
                <a:gd name="T79" fmla="*/ 177 h 2317"/>
                <a:gd name="T80" fmla="*/ 358 w 1303"/>
                <a:gd name="T81" fmla="*/ 132 h 2317"/>
                <a:gd name="T82" fmla="*/ 420 w 1303"/>
                <a:gd name="T83" fmla="*/ 96 h 2317"/>
                <a:gd name="T84" fmla="*/ 493 w 1303"/>
                <a:gd name="T85" fmla="*/ 67 h 2317"/>
                <a:gd name="T86" fmla="*/ 575 w 1303"/>
                <a:gd name="T87" fmla="*/ 44 h 2317"/>
                <a:gd name="T88" fmla="*/ 711 w 1303"/>
                <a:gd name="T89" fmla="*/ 19 h 2317"/>
                <a:gd name="T90" fmla="*/ 899 w 1303"/>
                <a:gd name="T91" fmla="*/ 3 h 2317"/>
                <a:gd name="T92" fmla="*/ 1075 w 1303"/>
                <a:gd name="T93" fmla="*/ 0 h 2317"/>
                <a:gd name="T94" fmla="*/ 1271 w 1303"/>
                <a:gd name="T95" fmla="*/ 5 h 2317"/>
                <a:gd name="T96" fmla="*/ 1303 w 1303"/>
                <a:gd name="T97" fmla="*/ 7 h 2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3" h="2317">
                  <a:moveTo>
                    <a:pt x="1303" y="7"/>
                  </a:moveTo>
                  <a:lnTo>
                    <a:pt x="1303" y="2306"/>
                  </a:lnTo>
                  <a:lnTo>
                    <a:pt x="1262" y="2309"/>
                  </a:lnTo>
                  <a:lnTo>
                    <a:pt x="1003" y="2317"/>
                  </a:lnTo>
                  <a:lnTo>
                    <a:pt x="833" y="2311"/>
                  </a:lnTo>
                  <a:lnTo>
                    <a:pt x="712" y="2301"/>
                  </a:lnTo>
                  <a:lnTo>
                    <a:pt x="591" y="2284"/>
                  </a:lnTo>
                  <a:lnTo>
                    <a:pt x="470" y="2259"/>
                  </a:lnTo>
                  <a:lnTo>
                    <a:pt x="356" y="2224"/>
                  </a:lnTo>
                  <a:lnTo>
                    <a:pt x="251" y="2179"/>
                  </a:lnTo>
                  <a:lnTo>
                    <a:pt x="181" y="2137"/>
                  </a:lnTo>
                  <a:lnTo>
                    <a:pt x="139" y="2104"/>
                  </a:lnTo>
                  <a:lnTo>
                    <a:pt x="102" y="2069"/>
                  </a:lnTo>
                  <a:lnTo>
                    <a:pt x="70" y="2030"/>
                  </a:lnTo>
                  <a:lnTo>
                    <a:pt x="43" y="1987"/>
                  </a:lnTo>
                  <a:lnTo>
                    <a:pt x="23" y="1941"/>
                  </a:lnTo>
                  <a:lnTo>
                    <a:pt x="8" y="1889"/>
                  </a:lnTo>
                  <a:lnTo>
                    <a:pt x="1" y="1834"/>
                  </a:lnTo>
                  <a:lnTo>
                    <a:pt x="0" y="1805"/>
                  </a:lnTo>
                  <a:lnTo>
                    <a:pt x="11" y="1806"/>
                  </a:lnTo>
                  <a:lnTo>
                    <a:pt x="79" y="1806"/>
                  </a:lnTo>
                  <a:lnTo>
                    <a:pt x="137" y="1798"/>
                  </a:lnTo>
                  <a:lnTo>
                    <a:pt x="195" y="1779"/>
                  </a:lnTo>
                  <a:lnTo>
                    <a:pt x="234" y="1754"/>
                  </a:lnTo>
                  <a:lnTo>
                    <a:pt x="256" y="1732"/>
                  </a:lnTo>
                  <a:lnTo>
                    <a:pt x="273" y="1705"/>
                  </a:lnTo>
                  <a:lnTo>
                    <a:pt x="284" y="1670"/>
                  </a:lnTo>
                  <a:lnTo>
                    <a:pt x="288" y="1630"/>
                  </a:lnTo>
                  <a:lnTo>
                    <a:pt x="284" y="1583"/>
                  </a:lnTo>
                  <a:lnTo>
                    <a:pt x="279" y="1556"/>
                  </a:lnTo>
                  <a:lnTo>
                    <a:pt x="262" y="1485"/>
                  </a:lnTo>
                  <a:lnTo>
                    <a:pt x="241" y="1328"/>
                  </a:lnTo>
                  <a:lnTo>
                    <a:pt x="229" y="1158"/>
                  </a:lnTo>
                  <a:lnTo>
                    <a:pt x="227" y="981"/>
                  </a:lnTo>
                  <a:lnTo>
                    <a:pt x="236" y="714"/>
                  </a:lnTo>
                  <a:lnTo>
                    <a:pt x="262" y="390"/>
                  </a:lnTo>
                  <a:lnTo>
                    <a:pt x="279" y="258"/>
                  </a:lnTo>
                  <a:lnTo>
                    <a:pt x="281" y="243"/>
                  </a:lnTo>
                  <a:lnTo>
                    <a:pt x="289" y="214"/>
                  </a:lnTo>
                  <a:lnTo>
                    <a:pt x="312" y="177"/>
                  </a:lnTo>
                  <a:lnTo>
                    <a:pt x="358" y="132"/>
                  </a:lnTo>
                  <a:lnTo>
                    <a:pt x="420" y="96"/>
                  </a:lnTo>
                  <a:lnTo>
                    <a:pt x="493" y="67"/>
                  </a:lnTo>
                  <a:lnTo>
                    <a:pt x="575" y="44"/>
                  </a:lnTo>
                  <a:lnTo>
                    <a:pt x="711" y="19"/>
                  </a:lnTo>
                  <a:lnTo>
                    <a:pt x="899" y="3"/>
                  </a:lnTo>
                  <a:lnTo>
                    <a:pt x="1075" y="0"/>
                  </a:lnTo>
                  <a:lnTo>
                    <a:pt x="1271" y="5"/>
                  </a:lnTo>
                  <a:lnTo>
                    <a:pt x="1303" y="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28">
              <a:extLst>
                <a:ext uri="{FF2B5EF4-FFF2-40B4-BE49-F238E27FC236}">
                  <a16:creationId xmlns:a16="http://schemas.microsoft.com/office/drawing/2014/main" id="{AB793022-9FC2-4C1C-851D-A2AC78549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3095"/>
              <a:ext cx="325" cy="580"/>
            </a:xfrm>
            <a:custGeom>
              <a:avLst/>
              <a:gdLst>
                <a:gd name="T0" fmla="*/ 0 w 1303"/>
                <a:gd name="T1" fmla="*/ 7 h 2317"/>
                <a:gd name="T2" fmla="*/ 0 w 1303"/>
                <a:gd name="T3" fmla="*/ 2306 h 2317"/>
                <a:gd name="T4" fmla="*/ 41 w 1303"/>
                <a:gd name="T5" fmla="*/ 2309 h 2317"/>
                <a:gd name="T6" fmla="*/ 300 w 1303"/>
                <a:gd name="T7" fmla="*/ 2317 h 2317"/>
                <a:gd name="T8" fmla="*/ 470 w 1303"/>
                <a:gd name="T9" fmla="*/ 2311 h 2317"/>
                <a:gd name="T10" fmla="*/ 591 w 1303"/>
                <a:gd name="T11" fmla="*/ 2301 h 2317"/>
                <a:gd name="T12" fmla="*/ 712 w 1303"/>
                <a:gd name="T13" fmla="*/ 2284 h 2317"/>
                <a:gd name="T14" fmla="*/ 833 w 1303"/>
                <a:gd name="T15" fmla="*/ 2259 h 2317"/>
                <a:gd name="T16" fmla="*/ 948 w 1303"/>
                <a:gd name="T17" fmla="*/ 2224 h 2317"/>
                <a:gd name="T18" fmla="*/ 1052 w 1303"/>
                <a:gd name="T19" fmla="*/ 2179 h 2317"/>
                <a:gd name="T20" fmla="*/ 1122 w 1303"/>
                <a:gd name="T21" fmla="*/ 2137 h 2317"/>
                <a:gd name="T22" fmla="*/ 1164 w 1303"/>
                <a:gd name="T23" fmla="*/ 2104 h 2317"/>
                <a:gd name="T24" fmla="*/ 1201 w 1303"/>
                <a:gd name="T25" fmla="*/ 2069 h 2317"/>
                <a:gd name="T26" fmla="*/ 1233 w 1303"/>
                <a:gd name="T27" fmla="*/ 2030 h 2317"/>
                <a:gd name="T28" fmla="*/ 1260 w 1303"/>
                <a:gd name="T29" fmla="*/ 1987 h 2317"/>
                <a:gd name="T30" fmla="*/ 1280 w 1303"/>
                <a:gd name="T31" fmla="*/ 1941 h 2317"/>
                <a:gd name="T32" fmla="*/ 1295 w 1303"/>
                <a:gd name="T33" fmla="*/ 1889 h 2317"/>
                <a:gd name="T34" fmla="*/ 1303 w 1303"/>
                <a:gd name="T35" fmla="*/ 1834 h 2317"/>
                <a:gd name="T36" fmla="*/ 1303 w 1303"/>
                <a:gd name="T37" fmla="*/ 1805 h 2317"/>
                <a:gd name="T38" fmla="*/ 1292 w 1303"/>
                <a:gd name="T39" fmla="*/ 1806 h 2317"/>
                <a:gd name="T40" fmla="*/ 1224 w 1303"/>
                <a:gd name="T41" fmla="*/ 1806 h 2317"/>
                <a:gd name="T42" fmla="*/ 1167 w 1303"/>
                <a:gd name="T43" fmla="*/ 1798 h 2317"/>
                <a:gd name="T44" fmla="*/ 1108 w 1303"/>
                <a:gd name="T45" fmla="*/ 1779 h 2317"/>
                <a:gd name="T46" fmla="*/ 1068 w 1303"/>
                <a:gd name="T47" fmla="*/ 1754 h 2317"/>
                <a:gd name="T48" fmla="*/ 1047 w 1303"/>
                <a:gd name="T49" fmla="*/ 1732 h 2317"/>
                <a:gd name="T50" fmla="*/ 1030 w 1303"/>
                <a:gd name="T51" fmla="*/ 1705 h 2317"/>
                <a:gd name="T52" fmla="*/ 1019 w 1303"/>
                <a:gd name="T53" fmla="*/ 1670 h 2317"/>
                <a:gd name="T54" fmla="*/ 1015 w 1303"/>
                <a:gd name="T55" fmla="*/ 1630 h 2317"/>
                <a:gd name="T56" fmla="*/ 1019 w 1303"/>
                <a:gd name="T57" fmla="*/ 1583 h 2317"/>
                <a:gd name="T58" fmla="*/ 1024 w 1303"/>
                <a:gd name="T59" fmla="*/ 1556 h 2317"/>
                <a:gd name="T60" fmla="*/ 1040 w 1303"/>
                <a:gd name="T61" fmla="*/ 1485 h 2317"/>
                <a:gd name="T62" fmla="*/ 1062 w 1303"/>
                <a:gd name="T63" fmla="*/ 1328 h 2317"/>
                <a:gd name="T64" fmla="*/ 1074 w 1303"/>
                <a:gd name="T65" fmla="*/ 1158 h 2317"/>
                <a:gd name="T66" fmla="*/ 1076 w 1303"/>
                <a:gd name="T67" fmla="*/ 981 h 2317"/>
                <a:gd name="T68" fmla="*/ 1067 w 1303"/>
                <a:gd name="T69" fmla="*/ 714 h 2317"/>
                <a:gd name="T70" fmla="*/ 1040 w 1303"/>
                <a:gd name="T71" fmla="*/ 390 h 2317"/>
                <a:gd name="T72" fmla="*/ 1024 w 1303"/>
                <a:gd name="T73" fmla="*/ 258 h 2317"/>
                <a:gd name="T74" fmla="*/ 1022 w 1303"/>
                <a:gd name="T75" fmla="*/ 243 h 2317"/>
                <a:gd name="T76" fmla="*/ 1014 w 1303"/>
                <a:gd name="T77" fmla="*/ 214 h 2317"/>
                <a:gd name="T78" fmla="*/ 991 w 1303"/>
                <a:gd name="T79" fmla="*/ 177 h 2317"/>
                <a:gd name="T80" fmla="*/ 945 w 1303"/>
                <a:gd name="T81" fmla="*/ 132 h 2317"/>
                <a:gd name="T82" fmla="*/ 883 w 1303"/>
                <a:gd name="T83" fmla="*/ 96 h 2317"/>
                <a:gd name="T84" fmla="*/ 810 w 1303"/>
                <a:gd name="T85" fmla="*/ 67 h 2317"/>
                <a:gd name="T86" fmla="*/ 727 w 1303"/>
                <a:gd name="T87" fmla="*/ 44 h 2317"/>
                <a:gd name="T88" fmla="*/ 592 w 1303"/>
                <a:gd name="T89" fmla="*/ 19 h 2317"/>
                <a:gd name="T90" fmla="*/ 404 w 1303"/>
                <a:gd name="T91" fmla="*/ 3 h 2317"/>
                <a:gd name="T92" fmla="*/ 228 w 1303"/>
                <a:gd name="T93" fmla="*/ 0 h 2317"/>
                <a:gd name="T94" fmla="*/ 32 w 1303"/>
                <a:gd name="T95" fmla="*/ 5 h 2317"/>
                <a:gd name="T96" fmla="*/ 0 w 1303"/>
                <a:gd name="T97" fmla="*/ 7 h 2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3" h="2317">
                  <a:moveTo>
                    <a:pt x="0" y="7"/>
                  </a:moveTo>
                  <a:lnTo>
                    <a:pt x="0" y="2306"/>
                  </a:lnTo>
                  <a:lnTo>
                    <a:pt x="41" y="2309"/>
                  </a:lnTo>
                  <a:lnTo>
                    <a:pt x="300" y="2317"/>
                  </a:lnTo>
                  <a:lnTo>
                    <a:pt x="470" y="2311"/>
                  </a:lnTo>
                  <a:lnTo>
                    <a:pt x="591" y="2301"/>
                  </a:lnTo>
                  <a:lnTo>
                    <a:pt x="712" y="2284"/>
                  </a:lnTo>
                  <a:lnTo>
                    <a:pt x="833" y="2259"/>
                  </a:lnTo>
                  <a:lnTo>
                    <a:pt x="948" y="2224"/>
                  </a:lnTo>
                  <a:lnTo>
                    <a:pt x="1052" y="2179"/>
                  </a:lnTo>
                  <a:lnTo>
                    <a:pt x="1122" y="2137"/>
                  </a:lnTo>
                  <a:lnTo>
                    <a:pt x="1164" y="2104"/>
                  </a:lnTo>
                  <a:lnTo>
                    <a:pt x="1201" y="2069"/>
                  </a:lnTo>
                  <a:lnTo>
                    <a:pt x="1233" y="2030"/>
                  </a:lnTo>
                  <a:lnTo>
                    <a:pt x="1260" y="1987"/>
                  </a:lnTo>
                  <a:lnTo>
                    <a:pt x="1280" y="1941"/>
                  </a:lnTo>
                  <a:lnTo>
                    <a:pt x="1295" y="1889"/>
                  </a:lnTo>
                  <a:lnTo>
                    <a:pt x="1303" y="1834"/>
                  </a:lnTo>
                  <a:lnTo>
                    <a:pt x="1303" y="1805"/>
                  </a:lnTo>
                  <a:lnTo>
                    <a:pt x="1292" y="1806"/>
                  </a:lnTo>
                  <a:lnTo>
                    <a:pt x="1224" y="1806"/>
                  </a:lnTo>
                  <a:lnTo>
                    <a:pt x="1167" y="1798"/>
                  </a:lnTo>
                  <a:lnTo>
                    <a:pt x="1108" y="1779"/>
                  </a:lnTo>
                  <a:lnTo>
                    <a:pt x="1068" y="1754"/>
                  </a:lnTo>
                  <a:lnTo>
                    <a:pt x="1047" y="1732"/>
                  </a:lnTo>
                  <a:lnTo>
                    <a:pt x="1030" y="1705"/>
                  </a:lnTo>
                  <a:lnTo>
                    <a:pt x="1019" y="1670"/>
                  </a:lnTo>
                  <a:lnTo>
                    <a:pt x="1015" y="1630"/>
                  </a:lnTo>
                  <a:lnTo>
                    <a:pt x="1019" y="1583"/>
                  </a:lnTo>
                  <a:lnTo>
                    <a:pt x="1024" y="1556"/>
                  </a:lnTo>
                  <a:lnTo>
                    <a:pt x="1040" y="1485"/>
                  </a:lnTo>
                  <a:lnTo>
                    <a:pt x="1062" y="1328"/>
                  </a:lnTo>
                  <a:lnTo>
                    <a:pt x="1074" y="1158"/>
                  </a:lnTo>
                  <a:lnTo>
                    <a:pt x="1076" y="981"/>
                  </a:lnTo>
                  <a:lnTo>
                    <a:pt x="1067" y="714"/>
                  </a:lnTo>
                  <a:lnTo>
                    <a:pt x="1040" y="390"/>
                  </a:lnTo>
                  <a:lnTo>
                    <a:pt x="1024" y="258"/>
                  </a:lnTo>
                  <a:lnTo>
                    <a:pt x="1022" y="243"/>
                  </a:lnTo>
                  <a:lnTo>
                    <a:pt x="1014" y="214"/>
                  </a:lnTo>
                  <a:lnTo>
                    <a:pt x="991" y="177"/>
                  </a:lnTo>
                  <a:lnTo>
                    <a:pt x="945" y="132"/>
                  </a:lnTo>
                  <a:lnTo>
                    <a:pt x="883" y="96"/>
                  </a:lnTo>
                  <a:lnTo>
                    <a:pt x="810" y="67"/>
                  </a:lnTo>
                  <a:lnTo>
                    <a:pt x="727" y="44"/>
                  </a:lnTo>
                  <a:lnTo>
                    <a:pt x="592" y="19"/>
                  </a:lnTo>
                  <a:lnTo>
                    <a:pt x="404" y="3"/>
                  </a:lnTo>
                  <a:lnTo>
                    <a:pt x="228" y="0"/>
                  </a:lnTo>
                  <a:lnTo>
                    <a:pt x="32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29">
              <a:extLst>
                <a:ext uri="{FF2B5EF4-FFF2-40B4-BE49-F238E27FC236}">
                  <a16:creationId xmlns:a16="http://schemas.microsoft.com/office/drawing/2014/main" id="{A6609218-97CA-4AA9-AF56-23E0BD518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" y="3502"/>
              <a:ext cx="133" cy="84"/>
            </a:xfrm>
            <a:custGeom>
              <a:avLst/>
              <a:gdLst>
                <a:gd name="T0" fmla="*/ 0 w 532"/>
                <a:gd name="T1" fmla="*/ 335 h 335"/>
                <a:gd name="T2" fmla="*/ 0 w 532"/>
                <a:gd name="T3" fmla="*/ 0 h 335"/>
                <a:gd name="T4" fmla="*/ 17 w 532"/>
                <a:gd name="T5" fmla="*/ 0 h 335"/>
                <a:gd name="T6" fmla="*/ 123 w 532"/>
                <a:gd name="T7" fmla="*/ 7 h 335"/>
                <a:gd name="T8" fmla="*/ 216 w 532"/>
                <a:gd name="T9" fmla="*/ 21 h 335"/>
                <a:gd name="T10" fmla="*/ 315 w 532"/>
                <a:gd name="T11" fmla="*/ 48 h 335"/>
                <a:gd name="T12" fmla="*/ 386 w 532"/>
                <a:gd name="T13" fmla="*/ 80 h 335"/>
                <a:gd name="T14" fmla="*/ 429 w 532"/>
                <a:gd name="T15" fmla="*/ 107 h 335"/>
                <a:gd name="T16" fmla="*/ 466 w 532"/>
                <a:gd name="T17" fmla="*/ 140 h 335"/>
                <a:gd name="T18" fmla="*/ 497 w 532"/>
                <a:gd name="T19" fmla="*/ 179 h 335"/>
                <a:gd name="T20" fmla="*/ 519 w 532"/>
                <a:gd name="T21" fmla="*/ 224 h 335"/>
                <a:gd name="T22" fmla="*/ 531 w 532"/>
                <a:gd name="T23" fmla="*/ 277 h 335"/>
                <a:gd name="T24" fmla="*/ 532 w 532"/>
                <a:gd name="T25" fmla="*/ 306 h 335"/>
                <a:gd name="T26" fmla="*/ 0 w 532"/>
                <a:gd name="T27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2" h="335">
                  <a:moveTo>
                    <a:pt x="0" y="335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23" y="7"/>
                  </a:lnTo>
                  <a:lnTo>
                    <a:pt x="216" y="21"/>
                  </a:lnTo>
                  <a:lnTo>
                    <a:pt x="315" y="48"/>
                  </a:lnTo>
                  <a:lnTo>
                    <a:pt x="386" y="80"/>
                  </a:lnTo>
                  <a:lnTo>
                    <a:pt x="429" y="107"/>
                  </a:lnTo>
                  <a:lnTo>
                    <a:pt x="466" y="140"/>
                  </a:lnTo>
                  <a:lnTo>
                    <a:pt x="497" y="179"/>
                  </a:lnTo>
                  <a:lnTo>
                    <a:pt x="519" y="224"/>
                  </a:lnTo>
                  <a:lnTo>
                    <a:pt x="531" y="277"/>
                  </a:lnTo>
                  <a:lnTo>
                    <a:pt x="532" y="306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B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30">
              <a:extLst>
                <a:ext uri="{FF2B5EF4-FFF2-40B4-BE49-F238E27FC236}">
                  <a16:creationId xmlns:a16="http://schemas.microsoft.com/office/drawing/2014/main" id="{E8F274FB-1C9B-4A7B-A556-B0DF962E2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3502"/>
              <a:ext cx="133" cy="84"/>
            </a:xfrm>
            <a:custGeom>
              <a:avLst/>
              <a:gdLst>
                <a:gd name="T0" fmla="*/ 530 w 530"/>
                <a:gd name="T1" fmla="*/ 335 h 335"/>
                <a:gd name="T2" fmla="*/ 530 w 530"/>
                <a:gd name="T3" fmla="*/ 0 h 335"/>
                <a:gd name="T4" fmla="*/ 513 w 530"/>
                <a:gd name="T5" fmla="*/ 0 h 335"/>
                <a:gd name="T6" fmla="*/ 407 w 530"/>
                <a:gd name="T7" fmla="*/ 7 h 335"/>
                <a:gd name="T8" fmla="*/ 314 w 530"/>
                <a:gd name="T9" fmla="*/ 21 h 335"/>
                <a:gd name="T10" fmla="*/ 215 w 530"/>
                <a:gd name="T11" fmla="*/ 48 h 335"/>
                <a:gd name="T12" fmla="*/ 144 w 530"/>
                <a:gd name="T13" fmla="*/ 80 h 335"/>
                <a:gd name="T14" fmla="*/ 101 w 530"/>
                <a:gd name="T15" fmla="*/ 107 h 335"/>
                <a:gd name="T16" fmla="*/ 64 w 530"/>
                <a:gd name="T17" fmla="*/ 140 h 335"/>
                <a:gd name="T18" fmla="*/ 34 w 530"/>
                <a:gd name="T19" fmla="*/ 179 h 335"/>
                <a:gd name="T20" fmla="*/ 12 w 530"/>
                <a:gd name="T21" fmla="*/ 224 h 335"/>
                <a:gd name="T22" fmla="*/ 1 w 530"/>
                <a:gd name="T23" fmla="*/ 277 h 335"/>
                <a:gd name="T24" fmla="*/ 0 w 530"/>
                <a:gd name="T25" fmla="*/ 306 h 335"/>
                <a:gd name="T26" fmla="*/ 530 w 530"/>
                <a:gd name="T27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0" h="335">
                  <a:moveTo>
                    <a:pt x="530" y="335"/>
                  </a:moveTo>
                  <a:lnTo>
                    <a:pt x="530" y="0"/>
                  </a:lnTo>
                  <a:lnTo>
                    <a:pt x="513" y="0"/>
                  </a:lnTo>
                  <a:lnTo>
                    <a:pt x="407" y="7"/>
                  </a:lnTo>
                  <a:lnTo>
                    <a:pt x="314" y="21"/>
                  </a:lnTo>
                  <a:lnTo>
                    <a:pt x="215" y="48"/>
                  </a:lnTo>
                  <a:lnTo>
                    <a:pt x="144" y="80"/>
                  </a:lnTo>
                  <a:lnTo>
                    <a:pt x="101" y="107"/>
                  </a:lnTo>
                  <a:lnTo>
                    <a:pt x="64" y="140"/>
                  </a:lnTo>
                  <a:lnTo>
                    <a:pt x="34" y="179"/>
                  </a:lnTo>
                  <a:lnTo>
                    <a:pt x="12" y="224"/>
                  </a:lnTo>
                  <a:lnTo>
                    <a:pt x="1" y="277"/>
                  </a:lnTo>
                  <a:lnTo>
                    <a:pt x="0" y="306"/>
                  </a:lnTo>
                  <a:lnTo>
                    <a:pt x="530" y="335"/>
                  </a:lnTo>
                  <a:close/>
                </a:path>
              </a:pathLst>
            </a:custGeom>
            <a:solidFill>
              <a:srgbClr val="00B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Rectangle 31">
              <a:extLst>
                <a:ext uri="{FF2B5EF4-FFF2-40B4-BE49-F238E27FC236}">
                  <a16:creationId xmlns:a16="http://schemas.microsoft.com/office/drawing/2014/main" id="{96ED72D7-01DC-43A2-9AD5-CF9ABAB0A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" y="3502"/>
              <a:ext cx="105" cy="119"/>
            </a:xfrm>
            <a:prstGeom prst="rect">
              <a:avLst/>
            </a:pr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32">
              <a:extLst>
                <a:ext uri="{FF2B5EF4-FFF2-40B4-BE49-F238E27FC236}">
                  <a16:creationId xmlns:a16="http://schemas.microsoft.com/office/drawing/2014/main" id="{34A1EC72-410F-4F30-99DA-ADD651D54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3502"/>
              <a:ext cx="105" cy="37"/>
            </a:xfrm>
            <a:custGeom>
              <a:avLst/>
              <a:gdLst>
                <a:gd name="T0" fmla="*/ 0 w 421"/>
                <a:gd name="T1" fmla="*/ 56 h 147"/>
                <a:gd name="T2" fmla="*/ 5 w 421"/>
                <a:gd name="T3" fmla="*/ 59 h 147"/>
                <a:gd name="T4" fmla="*/ 66 w 421"/>
                <a:gd name="T5" fmla="*/ 91 h 147"/>
                <a:gd name="T6" fmla="*/ 148 w 421"/>
                <a:gd name="T7" fmla="*/ 119 h 147"/>
                <a:gd name="T8" fmla="*/ 215 w 421"/>
                <a:gd name="T9" fmla="*/ 135 h 147"/>
                <a:gd name="T10" fmla="*/ 291 w 421"/>
                <a:gd name="T11" fmla="*/ 146 h 147"/>
                <a:gd name="T12" fmla="*/ 376 w 421"/>
                <a:gd name="T13" fmla="*/ 147 h 147"/>
                <a:gd name="T14" fmla="*/ 421 w 421"/>
                <a:gd name="T15" fmla="*/ 143 h 147"/>
                <a:gd name="T16" fmla="*/ 421 w 421"/>
                <a:gd name="T17" fmla="*/ 0 h 147"/>
                <a:gd name="T18" fmla="*/ 0 w 421"/>
                <a:gd name="T19" fmla="*/ 0 h 147"/>
                <a:gd name="T20" fmla="*/ 0 w 421"/>
                <a:gd name="T21" fmla="*/ 5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1" h="147">
                  <a:moveTo>
                    <a:pt x="0" y="56"/>
                  </a:moveTo>
                  <a:lnTo>
                    <a:pt x="5" y="59"/>
                  </a:lnTo>
                  <a:lnTo>
                    <a:pt x="66" y="91"/>
                  </a:lnTo>
                  <a:lnTo>
                    <a:pt x="148" y="119"/>
                  </a:lnTo>
                  <a:lnTo>
                    <a:pt x="215" y="135"/>
                  </a:lnTo>
                  <a:lnTo>
                    <a:pt x="291" y="146"/>
                  </a:lnTo>
                  <a:lnTo>
                    <a:pt x="376" y="147"/>
                  </a:lnTo>
                  <a:lnTo>
                    <a:pt x="421" y="143"/>
                  </a:lnTo>
                  <a:lnTo>
                    <a:pt x="421" y="0"/>
                  </a:lnTo>
                  <a:lnTo>
                    <a:pt x="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33">
              <a:extLst>
                <a:ext uri="{FF2B5EF4-FFF2-40B4-BE49-F238E27FC236}">
                  <a16:creationId xmlns:a16="http://schemas.microsoft.com/office/drawing/2014/main" id="{33861004-3BF8-47F9-B7F5-E0D806351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3261"/>
              <a:ext cx="102" cy="117"/>
            </a:xfrm>
            <a:custGeom>
              <a:avLst/>
              <a:gdLst>
                <a:gd name="T0" fmla="*/ 410 w 410"/>
                <a:gd name="T1" fmla="*/ 235 h 470"/>
                <a:gd name="T2" fmla="*/ 409 w 410"/>
                <a:gd name="T3" fmla="*/ 259 h 470"/>
                <a:gd name="T4" fmla="*/ 402 w 410"/>
                <a:gd name="T5" fmla="*/ 305 h 470"/>
                <a:gd name="T6" fmla="*/ 386 w 410"/>
                <a:gd name="T7" fmla="*/ 347 h 470"/>
                <a:gd name="T8" fmla="*/ 364 w 410"/>
                <a:gd name="T9" fmla="*/ 385 h 470"/>
                <a:gd name="T10" fmla="*/ 336 w 410"/>
                <a:gd name="T11" fmla="*/ 416 h 470"/>
                <a:gd name="T12" fmla="*/ 303 w 410"/>
                <a:gd name="T13" fmla="*/ 442 h 470"/>
                <a:gd name="T14" fmla="*/ 266 w 410"/>
                <a:gd name="T15" fmla="*/ 459 h 470"/>
                <a:gd name="T16" fmla="*/ 227 w 410"/>
                <a:gd name="T17" fmla="*/ 469 h 470"/>
                <a:gd name="T18" fmla="*/ 205 w 410"/>
                <a:gd name="T19" fmla="*/ 470 h 470"/>
                <a:gd name="T20" fmla="*/ 184 w 410"/>
                <a:gd name="T21" fmla="*/ 469 h 470"/>
                <a:gd name="T22" fmla="*/ 144 w 410"/>
                <a:gd name="T23" fmla="*/ 459 h 470"/>
                <a:gd name="T24" fmla="*/ 107 w 410"/>
                <a:gd name="T25" fmla="*/ 442 h 470"/>
                <a:gd name="T26" fmla="*/ 74 w 410"/>
                <a:gd name="T27" fmla="*/ 416 h 470"/>
                <a:gd name="T28" fmla="*/ 46 w 410"/>
                <a:gd name="T29" fmla="*/ 385 h 470"/>
                <a:gd name="T30" fmla="*/ 24 w 410"/>
                <a:gd name="T31" fmla="*/ 347 h 470"/>
                <a:gd name="T32" fmla="*/ 8 w 410"/>
                <a:gd name="T33" fmla="*/ 305 h 470"/>
                <a:gd name="T34" fmla="*/ 0 w 410"/>
                <a:gd name="T35" fmla="*/ 259 h 470"/>
                <a:gd name="T36" fmla="*/ 0 w 410"/>
                <a:gd name="T37" fmla="*/ 235 h 470"/>
                <a:gd name="T38" fmla="*/ 0 w 410"/>
                <a:gd name="T39" fmla="*/ 210 h 470"/>
                <a:gd name="T40" fmla="*/ 8 w 410"/>
                <a:gd name="T41" fmla="*/ 165 h 470"/>
                <a:gd name="T42" fmla="*/ 24 w 410"/>
                <a:gd name="T43" fmla="*/ 123 h 470"/>
                <a:gd name="T44" fmla="*/ 46 w 410"/>
                <a:gd name="T45" fmla="*/ 85 h 470"/>
                <a:gd name="T46" fmla="*/ 74 w 410"/>
                <a:gd name="T47" fmla="*/ 53 h 470"/>
                <a:gd name="T48" fmla="*/ 107 w 410"/>
                <a:gd name="T49" fmla="*/ 28 h 470"/>
                <a:gd name="T50" fmla="*/ 144 w 410"/>
                <a:gd name="T51" fmla="*/ 10 h 470"/>
                <a:gd name="T52" fmla="*/ 184 w 410"/>
                <a:gd name="T53" fmla="*/ 0 h 470"/>
                <a:gd name="T54" fmla="*/ 205 w 410"/>
                <a:gd name="T55" fmla="*/ 0 h 470"/>
                <a:gd name="T56" fmla="*/ 227 w 410"/>
                <a:gd name="T57" fmla="*/ 0 h 470"/>
                <a:gd name="T58" fmla="*/ 266 w 410"/>
                <a:gd name="T59" fmla="*/ 10 h 470"/>
                <a:gd name="T60" fmla="*/ 303 w 410"/>
                <a:gd name="T61" fmla="*/ 28 h 470"/>
                <a:gd name="T62" fmla="*/ 336 w 410"/>
                <a:gd name="T63" fmla="*/ 53 h 470"/>
                <a:gd name="T64" fmla="*/ 364 w 410"/>
                <a:gd name="T65" fmla="*/ 85 h 470"/>
                <a:gd name="T66" fmla="*/ 386 w 410"/>
                <a:gd name="T67" fmla="*/ 123 h 470"/>
                <a:gd name="T68" fmla="*/ 402 w 410"/>
                <a:gd name="T69" fmla="*/ 165 h 470"/>
                <a:gd name="T70" fmla="*/ 409 w 410"/>
                <a:gd name="T71" fmla="*/ 210 h 470"/>
                <a:gd name="T72" fmla="*/ 410 w 410"/>
                <a:gd name="T73" fmla="*/ 23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0" h="470">
                  <a:moveTo>
                    <a:pt x="410" y="235"/>
                  </a:moveTo>
                  <a:lnTo>
                    <a:pt x="409" y="259"/>
                  </a:lnTo>
                  <a:lnTo>
                    <a:pt x="402" y="305"/>
                  </a:lnTo>
                  <a:lnTo>
                    <a:pt x="386" y="347"/>
                  </a:lnTo>
                  <a:lnTo>
                    <a:pt x="364" y="385"/>
                  </a:lnTo>
                  <a:lnTo>
                    <a:pt x="336" y="416"/>
                  </a:lnTo>
                  <a:lnTo>
                    <a:pt x="303" y="442"/>
                  </a:lnTo>
                  <a:lnTo>
                    <a:pt x="266" y="459"/>
                  </a:lnTo>
                  <a:lnTo>
                    <a:pt x="227" y="469"/>
                  </a:lnTo>
                  <a:lnTo>
                    <a:pt x="205" y="470"/>
                  </a:lnTo>
                  <a:lnTo>
                    <a:pt x="184" y="469"/>
                  </a:lnTo>
                  <a:lnTo>
                    <a:pt x="144" y="459"/>
                  </a:lnTo>
                  <a:lnTo>
                    <a:pt x="107" y="442"/>
                  </a:lnTo>
                  <a:lnTo>
                    <a:pt x="74" y="416"/>
                  </a:lnTo>
                  <a:lnTo>
                    <a:pt x="46" y="385"/>
                  </a:lnTo>
                  <a:lnTo>
                    <a:pt x="24" y="347"/>
                  </a:lnTo>
                  <a:lnTo>
                    <a:pt x="8" y="305"/>
                  </a:lnTo>
                  <a:lnTo>
                    <a:pt x="0" y="259"/>
                  </a:lnTo>
                  <a:lnTo>
                    <a:pt x="0" y="235"/>
                  </a:lnTo>
                  <a:lnTo>
                    <a:pt x="0" y="210"/>
                  </a:lnTo>
                  <a:lnTo>
                    <a:pt x="8" y="165"/>
                  </a:lnTo>
                  <a:lnTo>
                    <a:pt x="24" y="123"/>
                  </a:lnTo>
                  <a:lnTo>
                    <a:pt x="46" y="85"/>
                  </a:lnTo>
                  <a:lnTo>
                    <a:pt x="74" y="53"/>
                  </a:lnTo>
                  <a:lnTo>
                    <a:pt x="107" y="28"/>
                  </a:lnTo>
                  <a:lnTo>
                    <a:pt x="144" y="10"/>
                  </a:lnTo>
                  <a:lnTo>
                    <a:pt x="184" y="0"/>
                  </a:lnTo>
                  <a:lnTo>
                    <a:pt x="205" y="0"/>
                  </a:lnTo>
                  <a:lnTo>
                    <a:pt x="227" y="0"/>
                  </a:lnTo>
                  <a:lnTo>
                    <a:pt x="266" y="10"/>
                  </a:lnTo>
                  <a:lnTo>
                    <a:pt x="303" y="28"/>
                  </a:lnTo>
                  <a:lnTo>
                    <a:pt x="336" y="53"/>
                  </a:lnTo>
                  <a:lnTo>
                    <a:pt x="364" y="85"/>
                  </a:lnTo>
                  <a:lnTo>
                    <a:pt x="386" y="123"/>
                  </a:lnTo>
                  <a:lnTo>
                    <a:pt x="402" y="165"/>
                  </a:lnTo>
                  <a:lnTo>
                    <a:pt x="409" y="210"/>
                  </a:lnTo>
                  <a:lnTo>
                    <a:pt x="410" y="23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34">
              <a:extLst>
                <a:ext uri="{FF2B5EF4-FFF2-40B4-BE49-F238E27FC236}">
                  <a16:creationId xmlns:a16="http://schemas.microsoft.com/office/drawing/2014/main" id="{6F499AAD-1814-49D8-A3AF-55C7F0A3E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" y="3261"/>
              <a:ext cx="103" cy="117"/>
            </a:xfrm>
            <a:custGeom>
              <a:avLst/>
              <a:gdLst>
                <a:gd name="T0" fmla="*/ 411 w 411"/>
                <a:gd name="T1" fmla="*/ 235 h 470"/>
                <a:gd name="T2" fmla="*/ 411 w 411"/>
                <a:gd name="T3" fmla="*/ 259 h 470"/>
                <a:gd name="T4" fmla="*/ 402 w 411"/>
                <a:gd name="T5" fmla="*/ 305 h 470"/>
                <a:gd name="T6" fmla="*/ 387 w 411"/>
                <a:gd name="T7" fmla="*/ 347 h 470"/>
                <a:gd name="T8" fmla="*/ 364 w 411"/>
                <a:gd name="T9" fmla="*/ 385 h 470"/>
                <a:gd name="T10" fmla="*/ 336 w 411"/>
                <a:gd name="T11" fmla="*/ 416 h 470"/>
                <a:gd name="T12" fmla="*/ 304 w 411"/>
                <a:gd name="T13" fmla="*/ 442 h 470"/>
                <a:gd name="T14" fmla="*/ 267 w 411"/>
                <a:gd name="T15" fmla="*/ 459 h 470"/>
                <a:gd name="T16" fmla="*/ 227 w 411"/>
                <a:gd name="T17" fmla="*/ 469 h 470"/>
                <a:gd name="T18" fmla="*/ 205 w 411"/>
                <a:gd name="T19" fmla="*/ 470 h 470"/>
                <a:gd name="T20" fmla="*/ 185 w 411"/>
                <a:gd name="T21" fmla="*/ 469 h 470"/>
                <a:gd name="T22" fmla="*/ 144 w 411"/>
                <a:gd name="T23" fmla="*/ 459 h 470"/>
                <a:gd name="T24" fmla="*/ 107 w 411"/>
                <a:gd name="T25" fmla="*/ 442 h 470"/>
                <a:gd name="T26" fmla="*/ 74 w 411"/>
                <a:gd name="T27" fmla="*/ 416 h 470"/>
                <a:gd name="T28" fmla="*/ 46 w 411"/>
                <a:gd name="T29" fmla="*/ 385 h 470"/>
                <a:gd name="T30" fmla="*/ 24 w 411"/>
                <a:gd name="T31" fmla="*/ 347 h 470"/>
                <a:gd name="T32" fmla="*/ 8 w 411"/>
                <a:gd name="T33" fmla="*/ 305 h 470"/>
                <a:gd name="T34" fmla="*/ 1 w 411"/>
                <a:gd name="T35" fmla="*/ 259 h 470"/>
                <a:gd name="T36" fmla="*/ 0 w 411"/>
                <a:gd name="T37" fmla="*/ 235 h 470"/>
                <a:gd name="T38" fmla="*/ 1 w 411"/>
                <a:gd name="T39" fmla="*/ 210 h 470"/>
                <a:gd name="T40" fmla="*/ 8 w 411"/>
                <a:gd name="T41" fmla="*/ 165 h 470"/>
                <a:gd name="T42" fmla="*/ 24 w 411"/>
                <a:gd name="T43" fmla="*/ 123 h 470"/>
                <a:gd name="T44" fmla="*/ 46 w 411"/>
                <a:gd name="T45" fmla="*/ 85 h 470"/>
                <a:gd name="T46" fmla="*/ 74 w 411"/>
                <a:gd name="T47" fmla="*/ 53 h 470"/>
                <a:gd name="T48" fmla="*/ 107 w 411"/>
                <a:gd name="T49" fmla="*/ 28 h 470"/>
                <a:gd name="T50" fmla="*/ 144 w 411"/>
                <a:gd name="T51" fmla="*/ 10 h 470"/>
                <a:gd name="T52" fmla="*/ 185 w 411"/>
                <a:gd name="T53" fmla="*/ 0 h 470"/>
                <a:gd name="T54" fmla="*/ 205 w 411"/>
                <a:gd name="T55" fmla="*/ 0 h 470"/>
                <a:gd name="T56" fmla="*/ 227 w 411"/>
                <a:gd name="T57" fmla="*/ 0 h 470"/>
                <a:gd name="T58" fmla="*/ 267 w 411"/>
                <a:gd name="T59" fmla="*/ 10 h 470"/>
                <a:gd name="T60" fmla="*/ 304 w 411"/>
                <a:gd name="T61" fmla="*/ 28 h 470"/>
                <a:gd name="T62" fmla="*/ 336 w 411"/>
                <a:gd name="T63" fmla="*/ 53 h 470"/>
                <a:gd name="T64" fmla="*/ 364 w 411"/>
                <a:gd name="T65" fmla="*/ 85 h 470"/>
                <a:gd name="T66" fmla="*/ 387 w 411"/>
                <a:gd name="T67" fmla="*/ 123 h 470"/>
                <a:gd name="T68" fmla="*/ 402 w 411"/>
                <a:gd name="T69" fmla="*/ 165 h 470"/>
                <a:gd name="T70" fmla="*/ 411 w 411"/>
                <a:gd name="T71" fmla="*/ 210 h 470"/>
                <a:gd name="T72" fmla="*/ 411 w 411"/>
                <a:gd name="T73" fmla="*/ 23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1" h="470">
                  <a:moveTo>
                    <a:pt x="411" y="235"/>
                  </a:moveTo>
                  <a:lnTo>
                    <a:pt x="411" y="259"/>
                  </a:lnTo>
                  <a:lnTo>
                    <a:pt x="402" y="305"/>
                  </a:lnTo>
                  <a:lnTo>
                    <a:pt x="387" y="347"/>
                  </a:lnTo>
                  <a:lnTo>
                    <a:pt x="364" y="385"/>
                  </a:lnTo>
                  <a:lnTo>
                    <a:pt x="336" y="416"/>
                  </a:lnTo>
                  <a:lnTo>
                    <a:pt x="304" y="442"/>
                  </a:lnTo>
                  <a:lnTo>
                    <a:pt x="267" y="459"/>
                  </a:lnTo>
                  <a:lnTo>
                    <a:pt x="227" y="469"/>
                  </a:lnTo>
                  <a:lnTo>
                    <a:pt x="205" y="470"/>
                  </a:lnTo>
                  <a:lnTo>
                    <a:pt x="185" y="469"/>
                  </a:lnTo>
                  <a:lnTo>
                    <a:pt x="144" y="459"/>
                  </a:lnTo>
                  <a:lnTo>
                    <a:pt x="107" y="442"/>
                  </a:lnTo>
                  <a:lnTo>
                    <a:pt x="74" y="416"/>
                  </a:lnTo>
                  <a:lnTo>
                    <a:pt x="46" y="385"/>
                  </a:lnTo>
                  <a:lnTo>
                    <a:pt x="24" y="347"/>
                  </a:lnTo>
                  <a:lnTo>
                    <a:pt x="8" y="305"/>
                  </a:lnTo>
                  <a:lnTo>
                    <a:pt x="1" y="259"/>
                  </a:lnTo>
                  <a:lnTo>
                    <a:pt x="0" y="235"/>
                  </a:lnTo>
                  <a:lnTo>
                    <a:pt x="1" y="210"/>
                  </a:lnTo>
                  <a:lnTo>
                    <a:pt x="8" y="165"/>
                  </a:lnTo>
                  <a:lnTo>
                    <a:pt x="24" y="123"/>
                  </a:lnTo>
                  <a:lnTo>
                    <a:pt x="46" y="85"/>
                  </a:lnTo>
                  <a:lnTo>
                    <a:pt x="74" y="53"/>
                  </a:lnTo>
                  <a:lnTo>
                    <a:pt x="107" y="28"/>
                  </a:lnTo>
                  <a:lnTo>
                    <a:pt x="144" y="10"/>
                  </a:lnTo>
                  <a:lnTo>
                    <a:pt x="185" y="0"/>
                  </a:lnTo>
                  <a:lnTo>
                    <a:pt x="205" y="0"/>
                  </a:lnTo>
                  <a:lnTo>
                    <a:pt x="227" y="0"/>
                  </a:lnTo>
                  <a:lnTo>
                    <a:pt x="267" y="10"/>
                  </a:lnTo>
                  <a:lnTo>
                    <a:pt x="304" y="28"/>
                  </a:lnTo>
                  <a:lnTo>
                    <a:pt x="336" y="53"/>
                  </a:lnTo>
                  <a:lnTo>
                    <a:pt x="364" y="85"/>
                  </a:lnTo>
                  <a:lnTo>
                    <a:pt x="387" y="123"/>
                  </a:lnTo>
                  <a:lnTo>
                    <a:pt x="402" y="165"/>
                  </a:lnTo>
                  <a:lnTo>
                    <a:pt x="411" y="210"/>
                  </a:lnTo>
                  <a:lnTo>
                    <a:pt x="411" y="23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35">
              <a:extLst>
                <a:ext uri="{FF2B5EF4-FFF2-40B4-BE49-F238E27FC236}">
                  <a16:creationId xmlns:a16="http://schemas.microsoft.com/office/drawing/2014/main" id="{E08F1F8F-542E-48F6-9621-655B50DA2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" y="3057"/>
              <a:ext cx="409" cy="464"/>
            </a:xfrm>
            <a:custGeom>
              <a:avLst/>
              <a:gdLst>
                <a:gd name="T0" fmla="*/ 1636 w 1637"/>
                <a:gd name="T1" fmla="*/ 567 h 1857"/>
                <a:gd name="T2" fmla="*/ 1618 w 1637"/>
                <a:gd name="T3" fmla="*/ 444 h 1857"/>
                <a:gd name="T4" fmla="*/ 1576 w 1637"/>
                <a:gd name="T5" fmla="*/ 333 h 1857"/>
                <a:gd name="T6" fmla="*/ 1508 w 1637"/>
                <a:gd name="T7" fmla="*/ 234 h 1857"/>
                <a:gd name="T8" fmla="*/ 1413 w 1637"/>
                <a:gd name="T9" fmla="*/ 150 h 1857"/>
                <a:gd name="T10" fmla="*/ 1293 w 1637"/>
                <a:gd name="T11" fmla="*/ 83 h 1857"/>
                <a:gd name="T12" fmla="*/ 1146 w 1637"/>
                <a:gd name="T13" fmla="*/ 35 h 1857"/>
                <a:gd name="T14" fmla="*/ 969 w 1637"/>
                <a:gd name="T15" fmla="*/ 5 h 1857"/>
                <a:gd name="T16" fmla="*/ 819 w 1637"/>
                <a:gd name="T17" fmla="*/ 0 h 1857"/>
                <a:gd name="T18" fmla="*/ 668 w 1637"/>
                <a:gd name="T19" fmla="*/ 5 h 1857"/>
                <a:gd name="T20" fmla="*/ 492 w 1637"/>
                <a:gd name="T21" fmla="*/ 35 h 1857"/>
                <a:gd name="T22" fmla="*/ 344 w 1637"/>
                <a:gd name="T23" fmla="*/ 83 h 1857"/>
                <a:gd name="T24" fmla="*/ 224 w 1637"/>
                <a:gd name="T25" fmla="*/ 150 h 1857"/>
                <a:gd name="T26" fmla="*/ 130 w 1637"/>
                <a:gd name="T27" fmla="*/ 234 h 1857"/>
                <a:gd name="T28" fmla="*/ 61 w 1637"/>
                <a:gd name="T29" fmla="*/ 333 h 1857"/>
                <a:gd name="T30" fmla="*/ 19 w 1637"/>
                <a:gd name="T31" fmla="*/ 444 h 1857"/>
                <a:gd name="T32" fmla="*/ 1 w 1637"/>
                <a:gd name="T33" fmla="*/ 567 h 1857"/>
                <a:gd name="T34" fmla="*/ 0 w 1637"/>
                <a:gd name="T35" fmla="*/ 668 h 1857"/>
                <a:gd name="T36" fmla="*/ 9 w 1637"/>
                <a:gd name="T37" fmla="*/ 992 h 1857"/>
                <a:gd name="T38" fmla="*/ 38 w 1637"/>
                <a:gd name="T39" fmla="*/ 1202 h 1857"/>
                <a:gd name="T40" fmla="*/ 100 w 1637"/>
                <a:gd name="T41" fmla="*/ 1408 h 1857"/>
                <a:gd name="T42" fmla="*/ 205 w 1637"/>
                <a:gd name="T43" fmla="*/ 1594 h 1857"/>
                <a:gd name="T44" fmla="*/ 343 w 1637"/>
                <a:gd name="T45" fmla="*/ 1725 h 1857"/>
                <a:gd name="T46" fmla="*/ 444 w 1637"/>
                <a:gd name="T47" fmla="*/ 1783 h 1857"/>
                <a:gd name="T48" fmla="*/ 563 w 1637"/>
                <a:gd name="T49" fmla="*/ 1827 h 1857"/>
                <a:gd name="T50" fmla="*/ 701 w 1637"/>
                <a:gd name="T51" fmla="*/ 1851 h 1857"/>
                <a:gd name="T52" fmla="*/ 819 w 1637"/>
                <a:gd name="T53" fmla="*/ 1857 h 1857"/>
                <a:gd name="T54" fmla="*/ 936 w 1637"/>
                <a:gd name="T55" fmla="*/ 1851 h 1857"/>
                <a:gd name="T56" fmla="*/ 1075 w 1637"/>
                <a:gd name="T57" fmla="*/ 1827 h 1857"/>
                <a:gd name="T58" fmla="*/ 1193 w 1637"/>
                <a:gd name="T59" fmla="*/ 1783 h 1857"/>
                <a:gd name="T60" fmla="*/ 1294 w 1637"/>
                <a:gd name="T61" fmla="*/ 1725 h 1857"/>
                <a:gd name="T62" fmla="*/ 1432 w 1637"/>
                <a:gd name="T63" fmla="*/ 1594 h 1857"/>
                <a:gd name="T64" fmla="*/ 1538 w 1637"/>
                <a:gd name="T65" fmla="*/ 1408 h 1857"/>
                <a:gd name="T66" fmla="*/ 1600 w 1637"/>
                <a:gd name="T67" fmla="*/ 1202 h 1857"/>
                <a:gd name="T68" fmla="*/ 1629 w 1637"/>
                <a:gd name="T69" fmla="*/ 992 h 1857"/>
                <a:gd name="T70" fmla="*/ 1637 w 1637"/>
                <a:gd name="T71" fmla="*/ 668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7" h="1857">
                  <a:moveTo>
                    <a:pt x="1636" y="599"/>
                  </a:moveTo>
                  <a:lnTo>
                    <a:pt x="1636" y="567"/>
                  </a:lnTo>
                  <a:lnTo>
                    <a:pt x="1630" y="504"/>
                  </a:lnTo>
                  <a:lnTo>
                    <a:pt x="1618" y="444"/>
                  </a:lnTo>
                  <a:lnTo>
                    <a:pt x="1600" y="387"/>
                  </a:lnTo>
                  <a:lnTo>
                    <a:pt x="1576" y="333"/>
                  </a:lnTo>
                  <a:lnTo>
                    <a:pt x="1545" y="281"/>
                  </a:lnTo>
                  <a:lnTo>
                    <a:pt x="1508" y="234"/>
                  </a:lnTo>
                  <a:lnTo>
                    <a:pt x="1464" y="190"/>
                  </a:lnTo>
                  <a:lnTo>
                    <a:pt x="1413" y="150"/>
                  </a:lnTo>
                  <a:lnTo>
                    <a:pt x="1356" y="114"/>
                  </a:lnTo>
                  <a:lnTo>
                    <a:pt x="1293" y="83"/>
                  </a:lnTo>
                  <a:lnTo>
                    <a:pt x="1223" y="56"/>
                  </a:lnTo>
                  <a:lnTo>
                    <a:pt x="1146" y="35"/>
                  </a:lnTo>
                  <a:lnTo>
                    <a:pt x="1061" y="17"/>
                  </a:lnTo>
                  <a:lnTo>
                    <a:pt x="969" y="5"/>
                  </a:lnTo>
                  <a:lnTo>
                    <a:pt x="871" y="0"/>
                  </a:lnTo>
                  <a:lnTo>
                    <a:pt x="819" y="0"/>
                  </a:lnTo>
                  <a:lnTo>
                    <a:pt x="766" y="0"/>
                  </a:lnTo>
                  <a:lnTo>
                    <a:pt x="668" y="5"/>
                  </a:lnTo>
                  <a:lnTo>
                    <a:pt x="577" y="17"/>
                  </a:lnTo>
                  <a:lnTo>
                    <a:pt x="492" y="35"/>
                  </a:lnTo>
                  <a:lnTo>
                    <a:pt x="414" y="56"/>
                  </a:lnTo>
                  <a:lnTo>
                    <a:pt x="344" y="83"/>
                  </a:lnTo>
                  <a:lnTo>
                    <a:pt x="281" y="114"/>
                  </a:lnTo>
                  <a:lnTo>
                    <a:pt x="224" y="150"/>
                  </a:lnTo>
                  <a:lnTo>
                    <a:pt x="173" y="190"/>
                  </a:lnTo>
                  <a:lnTo>
                    <a:pt x="130" y="234"/>
                  </a:lnTo>
                  <a:lnTo>
                    <a:pt x="93" y="281"/>
                  </a:lnTo>
                  <a:lnTo>
                    <a:pt x="61" y="333"/>
                  </a:lnTo>
                  <a:lnTo>
                    <a:pt x="38" y="387"/>
                  </a:lnTo>
                  <a:lnTo>
                    <a:pt x="19" y="444"/>
                  </a:lnTo>
                  <a:lnTo>
                    <a:pt x="8" y="504"/>
                  </a:lnTo>
                  <a:lnTo>
                    <a:pt x="1" y="567"/>
                  </a:lnTo>
                  <a:lnTo>
                    <a:pt x="1" y="599"/>
                  </a:lnTo>
                  <a:lnTo>
                    <a:pt x="0" y="668"/>
                  </a:lnTo>
                  <a:lnTo>
                    <a:pt x="1" y="842"/>
                  </a:lnTo>
                  <a:lnTo>
                    <a:pt x="9" y="992"/>
                  </a:lnTo>
                  <a:lnTo>
                    <a:pt x="20" y="1096"/>
                  </a:lnTo>
                  <a:lnTo>
                    <a:pt x="38" y="1202"/>
                  </a:lnTo>
                  <a:lnTo>
                    <a:pt x="64" y="1306"/>
                  </a:lnTo>
                  <a:lnTo>
                    <a:pt x="100" y="1408"/>
                  </a:lnTo>
                  <a:lnTo>
                    <a:pt x="146" y="1505"/>
                  </a:lnTo>
                  <a:lnTo>
                    <a:pt x="205" y="1594"/>
                  </a:lnTo>
                  <a:lnTo>
                    <a:pt x="279" y="1674"/>
                  </a:lnTo>
                  <a:lnTo>
                    <a:pt x="343" y="1725"/>
                  </a:lnTo>
                  <a:lnTo>
                    <a:pt x="392" y="1757"/>
                  </a:lnTo>
                  <a:lnTo>
                    <a:pt x="444" y="1783"/>
                  </a:lnTo>
                  <a:lnTo>
                    <a:pt x="501" y="1807"/>
                  </a:lnTo>
                  <a:lnTo>
                    <a:pt x="563" y="1827"/>
                  </a:lnTo>
                  <a:lnTo>
                    <a:pt x="629" y="1841"/>
                  </a:lnTo>
                  <a:lnTo>
                    <a:pt x="701" y="1851"/>
                  </a:lnTo>
                  <a:lnTo>
                    <a:pt x="778" y="1857"/>
                  </a:lnTo>
                  <a:lnTo>
                    <a:pt x="819" y="1857"/>
                  </a:lnTo>
                  <a:lnTo>
                    <a:pt x="859" y="1857"/>
                  </a:lnTo>
                  <a:lnTo>
                    <a:pt x="936" y="1851"/>
                  </a:lnTo>
                  <a:lnTo>
                    <a:pt x="1008" y="1841"/>
                  </a:lnTo>
                  <a:lnTo>
                    <a:pt x="1075" y="1827"/>
                  </a:lnTo>
                  <a:lnTo>
                    <a:pt x="1136" y="1807"/>
                  </a:lnTo>
                  <a:lnTo>
                    <a:pt x="1193" y="1783"/>
                  </a:lnTo>
                  <a:lnTo>
                    <a:pt x="1246" y="1757"/>
                  </a:lnTo>
                  <a:lnTo>
                    <a:pt x="1294" y="1725"/>
                  </a:lnTo>
                  <a:lnTo>
                    <a:pt x="1360" y="1674"/>
                  </a:lnTo>
                  <a:lnTo>
                    <a:pt x="1432" y="1594"/>
                  </a:lnTo>
                  <a:lnTo>
                    <a:pt x="1491" y="1505"/>
                  </a:lnTo>
                  <a:lnTo>
                    <a:pt x="1538" y="1408"/>
                  </a:lnTo>
                  <a:lnTo>
                    <a:pt x="1574" y="1306"/>
                  </a:lnTo>
                  <a:lnTo>
                    <a:pt x="1600" y="1202"/>
                  </a:lnTo>
                  <a:lnTo>
                    <a:pt x="1618" y="1096"/>
                  </a:lnTo>
                  <a:lnTo>
                    <a:pt x="1629" y="992"/>
                  </a:lnTo>
                  <a:lnTo>
                    <a:pt x="1637" y="842"/>
                  </a:lnTo>
                  <a:lnTo>
                    <a:pt x="1637" y="668"/>
                  </a:lnTo>
                  <a:lnTo>
                    <a:pt x="1636" y="599"/>
                  </a:lnTo>
                  <a:close/>
                </a:path>
              </a:pathLst>
            </a:cu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36">
              <a:extLst>
                <a:ext uri="{FF2B5EF4-FFF2-40B4-BE49-F238E27FC236}">
                  <a16:creationId xmlns:a16="http://schemas.microsoft.com/office/drawing/2014/main" id="{798124C7-E37F-487E-9EAF-7CED20B45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3281"/>
              <a:ext cx="44" cy="48"/>
            </a:xfrm>
            <a:custGeom>
              <a:avLst/>
              <a:gdLst>
                <a:gd name="T0" fmla="*/ 178 w 178"/>
                <a:gd name="T1" fmla="*/ 98 h 195"/>
                <a:gd name="T2" fmla="*/ 177 w 178"/>
                <a:gd name="T3" fmla="*/ 117 h 195"/>
                <a:gd name="T4" fmla="*/ 163 w 178"/>
                <a:gd name="T5" fmla="*/ 152 h 195"/>
                <a:gd name="T6" fmla="*/ 139 w 178"/>
                <a:gd name="T7" fmla="*/ 179 h 195"/>
                <a:gd name="T8" fmla="*/ 107 w 178"/>
                <a:gd name="T9" fmla="*/ 193 h 195"/>
                <a:gd name="T10" fmla="*/ 90 w 178"/>
                <a:gd name="T11" fmla="*/ 195 h 195"/>
                <a:gd name="T12" fmla="*/ 71 w 178"/>
                <a:gd name="T13" fmla="*/ 193 h 195"/>
                <a:gd name="T14" fmla="*/ 39 w 178"/>
                <a:gd name="T15" fmla="*/ 179 h 195"/>
                <a:gd name="T16" fmla="*/ 15 w 178"/>
                <a:gd name="T17" fmla="*/ 152 h 195"/>
                <a:gd name="T18" fmla="*/ 3 w 178"/>
                <a:gd name="T19" fmla="*/ 117 h 195"/>
                <a:gd name="T20" fmla="*/ 0 w 178"/>
                <a:gd name="T21" fmla="*/ 98 h 195"/>
                <a:gd name="T22" fmla="*/ 3 w 178"/>
                <a:gd name="T23" fmla="*/ 77 h 195"/>
                <a:gd name="T24" fmla="*/ 15 w 178"/>
                <a:gd name="T25" fmla="*/ 43 h 195"/>
                <a:gd name="T26" fmla="*/ 39 w 178"/>
                <a:gd name="T27" fmla="*/ 16 h 195"/>
                <a:gd name="T28" fmla="*/ 71 w 178"/>
                <a:gd name="T29" fmla="*/ 2 h 195"/>
                <a:gd name="T30" fmla="*/ 90 w 178"/>
                <a:gd name="T31" fmla="*/ 0 h 195"/>
                <a:gd name="T32" fmla="*/ 107 w 178"/>
                <a:gd name="T33" fmla="*/ 2 h 195"/>
                <a:gd name="T34" fmla="*/ 139 w 178"/>
                <a:gd name="T35" fmla="*/ 16 h 195"/>
                <a:gd name="T36" fmla="*/ 163 w 178"/>
                <a:gd name="T37" fmla="*/ 43 h 195"/>
                <a:gd name="T38" fmla="*/ 177 w 178"/>
                <a:gd name="T39" fmla="*/ 77 h 195"/>
                <a:gd name="T40" fmla="*/ 178 w 178"/>
                <a:gd name="T41" fmla="*/ 9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8" h="195">
                  <a:moveTo>
                    <a:pt x="178" y="98"/>
                  </a:moveTo>
                  <a:lnTo>
                    <a:pt x="177" y="117"/>
                  </a:lnTo>
                  <a:lnTo>
                    <a:pt x="163" y="152"/>
                  </a:lnTo>
                  <a:lnTo>
                    <a:pt x="139" y="179"/>
                  </a:lnTo>
                  <a:lnTo>
                    <a:pt x="107" y="193"/>
                  </a:lnTo>
                  <a:lnTo>
                    <a:pt x="90" y="195"/>
                  </a:lnTo>
                  <a:lnTo>
                    <a:pt x="71" y="193"/>
                  </a:lnTo>
                  <a:lnTo>
                    <a:pt x="39" y="179"/>
                  </a:lnTo>
                  <a:lnTo>
                    <a:pt x="15" y="152"/>
                  </a:lnTo>
                  <a:lnTo>
                    <a:pt x="3" y="117"/>
                  </a:lnTo>
                  <a:lnTo>
                    <a:pt x="0" y="98"/>
                  </a:lnTo>
                  <a:lnTo>
                    <a:pt x="3" y="77"/>
                  </a:lnTo>
                  <a:lnTo>
                    <a:pt x="15" y="43"/>
                  </a:lnTo>
                  <a:lnTo>
                    <a:pt x="39" y="16"/>
                  </a:lnTo>
                  <a:lnTo>
                    <a:pt x="71" y="2"/>
                  </a:lnTo>
                  <a:lnTo>
                    <a:pt x="90" y="0"/>
                  </a:lnTo>
                  <a:lnTo>
                    <a:pt x="107" y="2"/>
                  </a:lnTo>
                  <a:lnTo>
                    <a:pt x="139" y="16"/>
                  </a:lnTo>
                  <a:lnTo>
                    <a:pt x="163" y="43"/>
                  </a:lnTo>
                  <a:lnTo>
                    <a:pt x="177" y="77"/>
                  </a:lnTo>
                  <a:lnTo>
                    <a:pt x="178" y="98"/>
                  </a:lnTo>
                  <a:close/>
                </a:path>
              </a:pathLst>
            </a:custGeom>
            <a:solidFill>
              <a:srgbClr val="3B2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37">
              <a:extLst>
                <a:ext uri="{FF2B5EF4-FFF2-40B4-BE49-F238E27FC236}">
                  <a16:creationId xmlns:a16="http://schemas.microsoft.com/office/drawing/2014/main" id="{372DA437-7EE0-46F7-9645-F18642007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3288"/>
              <a:ext cx="13" cy="13"/>
            </a:xfrm>
            <a:custGeom>
              <a:avLst/>
              <a:gdLst>
                <a:gd name="T0" fmla="*/ 53 w 53"/>
                <a:gd name="T1" fmla="*/ 27 h 53"/>
                <a:gd name="T2" fmla="*/ 52 w 53"/>
                <a:gd name="T3" fmla="*/ 38 h 53"/>
                <a:gd name="T4" fmla="*/ 38 w 53"/>
                <a:gd name="T5" fmla="*/ 52 h 53"/>
                <a:gd name="T6" fmla="*/ 27 w 53"/>
                <a:gd name="T7" fmla="*/ 53 h 53"/>
                <a:gd name="T8" fmla="*/ 16 w 53"/>
                <a:gd name="T9" fmla="*/ 52 h 53"/>
                <a:gd name="T10" fmla="*/ 2 w 53"/>
                <a:gd name="T11" fmla="*/ 38 h 53"/>
                <a:gd name="T12" fmla="*/ 0 w 53"/>
                <a:gd name="T13" fmla="*/ 27 h 53"/>
                <a:gd name="T14" fmla="*/ 2 w 53"/>
                <a:gd name="T15" fmla="*/ 16 h 53"/>
                <a:gd name="T16" fmla="*/ 16 w 53"/>
                <a:gd name="T17" fmla="*/ 2 h 53"/>
                <a:gd name="T18" fmla="*/ 27 w 53"/>
                <a:gd name="T19" fmla="*/ 0 h 53"/>
                <a:gd name="T20" fmla="*/ 38 w 53"/>
                <a:gd name="T21" fmla="*/ 2 h 53"/>
                <a:gd name="T22" fmla="*/ 52 w 53"/>
                <a:gd name="T23" fmla="*/ 16 h 53"/>
                <a:gd name="T24" fmla="*/ 53 w 53"/>
                <a:gd name="T2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3">
                  <a:moveTo>
                    <a:pt x="53" y="27"/>
                  </a:moveTo>
                  <a:lnTo>
                    <a:pt x="52" y="38"/>
                  </a:lnTo>
                  <a:lnTo>
                    <a:pt x="38" y="52"/>
                  </a:lnTo>
                  <a:lnTo>
                    <a:pt x="27" y="53"/>
                  </a:lnTo>
                  <a:lnTo>
                    <a:pt x="16" y="52"/>
                  </a:lnTo>
                  <a:lnTo>
                    <a:pt x="2" y="38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16" y="2"/>
                  </a:lnTo>
                  <a:lnTo>
                    <a:pt x="27" y="0"/>
                  </a:lnTo>
                  <a:lnTo>
                    <a:pt x="38" y="2"/>
                  </a:lnTo>
                  <a:lnTo>
                    <a:pt x="52" y="16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38">
              <a:extLst>
                <a:ext uri="{FF2B5EF4-FFF2-40B4-BE49-F238E27FC236}">
                  <a16:creationId xmlns:a16="http://schemas.microsoft.com/office/drawing/2014/main" id="{35D9D2F7-E40E-473F-A99E-9F3CF6A9D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" y="3231"/>
              <a:ext cx="72" cy="24"/>
            </a:xfrm>
            <a:custGeom>
              <a:avLst/>
              <a:gdLst>
                <a:gd name="T0" fmla="*/ 9 w 289"/>
                <a:gd name="T1" fmla="*/ 88 h 97"/>
                <a:gd name="T2" fmla="*/ 17 w 289"/>
                <a:gd name="T3" fmla="*/ 90 h 97"/>
                <a:gd name="T4" fmla="*/ 36 w 289"/>
                <a:gd name="T5" fmla="*/ 90 h 97"/>
                <a:gd name="T6" fmla="*/ 69 w 289"/>
                <a:gd name="T7" fmla="*/ 81 h 97"/>
                <a:gd name="T8" fmla="*/ 131 w 289"/>
                <a:gd name="T9" fmla="*/ 70 h 97"/>
                <a:gd name="T10" fmla="*/ 194 w 289"/>
                <a:gd name="T11" fmla="*/ 73 h 97"/>
                <a:gd name="T12" fmla="*/ 243 w 289"/>
                <a:gd name="T13" fmla="*/ 85 h 97"/>
                <a:gd name="T14" fmla="*/ 272 w 289"/>
                <a:gd name="T15" fmla="*/ 95 h 97"/>
                <a:gd name="T16" fmla="*/ 276 w 289"/>
                <a:gd name="T17" fmla="*/ 97 h 97"/>
                <a:gd name="T18" fmla="*/ 285 w 289"/>
                <a:gd name="T19" fmla="*/ 91 h 97"/>
                <a:gd name="T20" fmla="*/ 289 w 289"/>
                <a:gd name="T21" fmla="*/ 78 h 97"/>
                <a:gd name="T22" fmla="*/ 288 w 289"/>
                <a:gd name="T23" fmla="*/ 61 h 97"/>
                <a:gd name="T24" fmla="*/ 279 w 289"/>
                <a:gd name="T25" fmla="*/ 42 h 97"/>
                <a:gd name="T26" fmla="*/ 258 w 289"/>
                <a:gd name="T27" fmla="*/ 23 h 97"/>
                <a:gd name="T28" fmla="*/ 227 w 289"/>
                <a:gd name="T29" fmla="*/ 8 h 97"/>
                <a:gd name="T30" fmla="*/ 181 w 289"/>
                <a:gd name="T31" fmla="*/ 0 h 97"/>
                <a:gd name="T32" fmla="*/ 152 w 289"/>
                <a:gd name="T33" fmla="*/ 0 h 97"/>
                <a:gd name="T34" fmla="*/ 126 w 289"/>
                <a:gd name="T35" fmla="*/ 0 h 97"/>
                <a:gd name="T36" fmla="*/ 83 w 289"/>
                <a:gd name="T37" fmla="*/ 6 h 97"/>
                <a:gd name="T38" fmla="*/ 50 w 289"/>
                <a:gd name="T39" fmla="*/ 18 h 97"/>
                <a:gd name="T40" fmla="*/ 26 w 289"/>
                <a:gd name="T41" fmla="*/ 32 h 97"/>
                <a:gd name="T42" fmla="*/ 10 w 289"/>
                <a:gd name="T43" fmla="*/ 48 h 97"/>
                <a:gd name="T44" fmla="*/ 1 w 289"/>
                <a:gd name="T45" fmla="*/ 63 h 97"/>
                <a:gd name="T46" fmla="*/ 0 w 289"/>
                <a:gd name="T47" fmla="*/ 76 h 97"/>
                <a:gd name="T48" fmla="*/ 4 w 289"/>
                <a:gd name="T49" fmla="*/ 86 h 97"/>
                <a:gd name="T50" fmla="*/ 9 w 289"/>
                <a:gd name="T51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9" h="97">
                  <a:moveTo>
                    <a:pt x="9" y="88"/>
                  </a:moveTo>
                  <a:lnTo>
                    <a:pt x="17" y="90"/>
                  </a:lnTo>
                  <a:lnTo>
                    <a:pt x="36" y="90"/>
                  </a:lnTo>
                  <a:lnTo>
                    <a:pt x="69" y="81"/>
                  </a:lnTo>
                  <a:lnTo>
                    <a:pt x="131" y="70"/>
                  </a:lnTo>
                  <a:lnTo>
                    <a:pt x="194" y="73"/>
                  </a:lnTo>
                  <a:lnTo>
                    <a:pt x="243" y="85"/>
                  </a:lnTo>
                  <a:lnTo>
                    <a:pt x="272" y="95"/>
                  </a:lnTo>
                  <a:lnTo>
                    <a:pt x="276" y="97"/>
                  </a:lnTo>
                  <a:lnTo>
                    <a:pt x="285" y="91"/>
                  </a:lnTo>
                  <a:lnTo>
                    <a:pt x="289" y="78"/>
                  </a:lnTo>
                  <a:lnTo>
                    <a:pt x="288" y="61"/>
                  </a:lnTo>
                  <a:lnTo>
                    <a:pt x="279" y="42"/>
                  </a:lnTo>
                  <a:lnTo>
                    <a:pt x="258" y="23"/>
                  </a:lnTo>
                  <a:lnTo>
                    <a:pt x="227" y="8"/>
                  </a:lnTo>
                  <a:lnTo>
                    <a:pt x="181" y="0"/>
                  </a:lnTo>
                  <a:lnTo>
                    <a:pt x="152" y="0"/>
                  </a:lnTo>
                  <a:lnTo>
                    <a:pt x="126" y="0"/>
                  </a:lnTo>
                  <a:lnTo>
                    <a:pt x="83" y="6"/>
                  </a:lnTo>
                  <a:lnTo>
                    <a:pt x="50" y="18"/>
                  </a:lnTo>
                  <a:lnTo>
                    <a:pt x="26" y="32"/>
                  </a:lnTo>
                  <a:lnTo>
                    <a:pt x="10" y="48"/>
                  </a:lnTo>
                  <a:lnTo>
                    <a:pt x="1" y="63"/>
                  </a:lnTo>
                  <a:lnTo>
                    <a:pt x="0" y="76"/>
                  </a:lnTo>
                  <a:lnTo>
                    <a:pt x="4" y="86"/>
                  </a:lnTo>
                  <a:lnTo>
                    <a:pt x="9" y="88"/>
                  </a:lnTo>
                  <a:close/>
                </a:path>
              </a:pathLst>
            </a:custGeom>
            <a:solidFill>
              <a:srgbClr val="684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39">
              <a:extLst>
                <a:ext uri="{FF2B5EF4-FFF2-40B4-BE49-F238E27FC236}">
                  <a16:creationId xmlns:a16="http://schemas.microsoft.com/office/drawing/2014/main" id="{7B699DB0-C3AA-4938-9B37-C9763D6E2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3281"/>
              <a:ext cx="44" cy="48"/>
            </a:xfrm>
            <a:custGeom>
              <a:avLst/>
              <a:gdLst>
                <a:gd name="T0" fmla="*/ 178 w 178"/>
                <a:gd name="T1" fmla="*/ 98 h 195"/>
                <a:gd name="T2" fmla="*/ 177 w 178"/>
                <a:gd name="T3" fmla="*/ 117 h 195"/>
                <a:gd name="T4" fmla="*/ 163 w 178"/>
                <a:gd name="T5" fmla="*/ 152 h 195"/>
                <a:gd name="T6" fmla="*/ 139 w 178"/>
                <a:gd name="T7" fmla="*/ 179 h 195"/>
                <a:gd name="T8" fmla="*/ 107 w 178"/>
                <a:gd name="T9" fmla="*/ 193 h 195"/>
                <a:gd name="T10" fmla="*/ 89 w 178"/>
                <a:gd name="T11" fmla="*/ 195 h 195"/>
                <a:gd name="T12" fmla="*/ 71 w 178"/>
                <a:gd name="T13" fmla="*/ 193 h 195"/>
                <a:gd name="T14" fmla="*/ 39 w 178"/>
                <a:gd name="T15" fmla="*/ 179 h 195"/>
                <a:gd name="T16" fmla="*/ 15 w 178"/>
                <a:gd name="T17" fmla="*/ 152 h 195"/>
                <a:gd name="T18" fmla="*/ 1 w 178"/>
                <a:gd name="T19" fmla="*/ 117 h 195"/>
                <a:gd name="T20" fmla="*/ 0 w 178"/>
                <a:gd name="T21" fmla="*/ 98 h 195"/>
                <a:gd name="T22" fmla="*/ 1 w 178"/>
                <a:gd name="T23" fmla="*/ 77 h 195"/>
                <a:gd name="T24" fmla="*/ 15 w 178"/>
                <a:gd name="T25" fmla="*/ 43 h 195"/>
                <a:gd name="T26" fmla="*/ 39 w 178"/>
                <a:gd name="T27" fmla="*/ 16 h 195"/>
                <a:gd name="T28" fmla="*/ 71 w 178"/>
                <a:gd name="T29" fmla="*/ 2 h 195"/>
                <a:gd name="T30" fmla="*/ 89 w 178"/>
                <a:gd name="T31" fmla="*/ 0 h 195"/>
                <a:gd name="T32" fmla="*/ 107 w 178"/>
                <a:gd name="T33" fmla="*/ 2 h 195"/>
                <a:gd name="T34" fmla="*/ 139 w 178"/>
                <a:gd name="T35" fmla="*/ 16 h 195"/>
                <a:gd name="T36" fmla="*/ 163 w 178"/>
                <a:gd name="T37" fmla="*/ 43 h 195"/>
                <a:gd name="T38" fmla="*/ 177 w 178"/>
                <a:gd name="T39" fmla="*/ 77 h 195"/>
                <a:gd name="T40" fmla="*/ 178 w 178"/>
                <a:gd name="T41" fmla="*/ 9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8" h="195">
                  <a:moveTo>
                    <a:pt x="178" y="98"/>
                  </a:moveTo>
                  <a:lnTo>
                    <a:pt x="177" y="117"/>
                  </a:lnTo>
                  <a:lnTo>
                    <a:pt x="163" y="152"/>
                  </a:lnTo>
                  <a:lnTo>
                    <a:pt x="139" y="179"/>
                  </a:lnTo>
                  <a:lnTo>
                    <a:pt x="107" y="193"/>
                  </a:lnTo>
                  <a:lnTo>
                    <a:pt x="89" y="195"/>
                  </a:lnTo>
                  <a:lnTo>
                    <a:pt x="71" y="193"/>
                  </a:lnTo>
                  <a:lnTo>
                    <a:pt x="39" y="179"/>
                  </a:lnTo>
                  <a:lnTo>
                    <a:pt x="15" y="152"/>
                  </a:lnTo>
                  <a:lnTo>
                    <a:pt x="1" y="117"/>
                  </a:lnTo>
                  <a:lnTo>
                    <a:pt x="0" y="98"/>
                  </a:lnTo>
                  <a:lnTo>
                    <a:pt x="1" y="77"/>
                  </a:lnTo>
                  <a:lnTo>
                    <a:pt x="15" y="43"/>
                  </a:lnTo>
                  <a:lnTo>
                    <a:pt x="39" y="16"/>
                  </a:lnTo>
                  <a:lnTo>
                    <a:pt x="71" y="2"/>
                  </a:lnTo>
                  <a:lnTo>
                    <a:pt x="89" y="0"/>
                  </a:lnTo>
                  <a:lnTo>
                    <a:pt x="107" y="2"/>
                  </a:lnTo>
                  <a:lnTo>
                    <a:pt x="139" y="16"/>
                  </a:lnTo>
                  <a:lnTo>
                    <a:pt x="163" y="43"/>
                  </a:lnTo>
                  <a:lnTo>
                    <a:pt x="177" y="77"/>
                  </a:lnTo>
                  <a:lnTo>
                    <a:pt x="178" y="98"/>
                  </a:lnTo>
                  <a:close/>
                </a:path>
              </a:pathLst>
            </a:custGeom>
            <a:solidFill>
              <a:srgbClr val="3B2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40">
              <a:extLst>
                <a:ext uri="{FF2B5EF4-FFF2-40B4-BE49-F238E27FC236}">
                  <a16:creationId xmlns:a16="http://schemas.microsoft.com/office/drawing/2014/main" id="{D82FEB3A-C7C8-427E-A715-E3D7ABC90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3288"/>
              <a:ext cx="13" cy="13"/>
            </a:xfrm>
            <a:custGeom>
              <a:avLst/>
              <a:gdLst>
                <a:gd name="T0" fmla="*/ 53 w 53"/>
                <a:gd name="T1" fmla="*/ 27 h 53"/>
                <a:gd name="T2" fmla="*/ 51 w 53"/>
                <a:gd name="T3" fmla="*/ 38 h 53"/>
                <a:gd name="T4" fmla="*/ 37 w 53"/>
                <a:gd name="T5" fmla="*/ 52 h 53"/>
                <a:gd name="T6" fmla="*/ 27 w 53"/>
                <a:gd name="T7" fmla="*/ 53 h 53"/>
                <a:gd name="T8" fmla="*/ 16 w 53"/>
                <a:gd name="T9" fmla="*/ 52 h 53"/>
                <a:gd name="T10" fmla="*/ 1 w 53"/>
                <a:gd name="T11" fmla="*/ 38 h 53"/>
                <a:gd name="T12" fmla="*/ 0 w 53"/>
                <a:gd name="T13" fmla="*/ 27 h 53"/>
                <a:gd name="T14" fmla="*/ 1 w 53"/>
                <a:gd name="T15" fmla="*/ 16 h 53"/>
                <a:gd name="T16" fmla="*/ 16 w 53"/>
                <a:gd name="T17" fmla="*/ 2 h 53"/>
                <a:gd name="T18" fmla="*/ 27 w 53"/>
                <a:gd name="T19" fmla="*/ 0 h 53"/>
                <a:gd name="T20" fmla="*/ 37 w 53"/>
                <a:gd name="T21" fmla="*/ 2 h 53"/>
                <a:gd name="T22" fmla="*/ 51 w 53"/>
                <a:gd name="T23" fmla="*/ 16 h 53"/>
                <a:gd name="T24" fmla="*/ 53 w 53"/>
                <a:gd name="T2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3">
                  <a:moveTo>
                    <a:pt x="53" y="27"/>
                  </a:moveTo>
                  <a:lnTo>
                    <a:pt x="51" y="38"/>
                  </a:lnTo>
                  <a:lnTo>
                    <a:pt x="37" y="52"/>
                  </a:lnTo>
                  <a:lnTo>
                    <a:pt x="27" y="53"/>
                  </a:lnTo>
                  <a:lnTo>
                    <a:pt x="16" y="52"/>
                  </a:lnTo>
                  <a:lnTo>
                    <a:pt x="1" y="38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16" y="2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51" y="16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41">
              <a:extLst>
                <a:ext uri="{FF2B5EF4-FFF2-40B4-BE49-F238E27FC236}">
                  <a16:creationId xmlns:a16="http://schemas.microsoft.com/office/drawing/2014/main" id="{CA42AD96-E436-4030-A621-A96D7220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" y="3231"/>
              <a:ext cx="73" cy="24"/>
            </a:xfrm>
            <a:custGeom>
              <a:avLst/>
              <a:gdLst>
                <a:gd name="T0" fmla="*/ 281 w 289"/>
                <a:gd name="T1" fmla="*/ 88 h 97"/>
                <a:gd name="T2" fmla="*/ 273 w 289"/>
                <a:gd name="T3" fmla="*/ 90 h 97"/>
                <a:gd name="T4" fmla="*/ 254 w 289"/>
                <a:gd name="T5" fmla="*/ 90 h 97"/>
                <a:gd name="T6" fmla="*/ 220 w 289"/>
                <a:gd name="T7" fmla="*/ 81 h 97"/>
                <a:gd name="T8" fmla="*/ 158 w 289"/>
                <a:gd name="T9" fmla="*/ 70 h 97"/>
                <a:gd name="T10" fmla="*/ 96 w 289"/>
                <a:gd name="T11" fmla="*/ 73 h 97"/>
                <a:gd name="T12" fmla="*/ 46 w 289"/>
                <a:gd name="T13" fmla="*/ 85 h 97"/>
                <a:gd name="T14" fmla="*/ 18 w 289"/>
                <a:gd name="T15" fmla="*/ 95 h 97"/>
                <a:gd name="T16" fmla="*/ 13 w 289"/>
                <a:gd name="T17" fmla="*/ 97 h 97"/>
                <a:gd name="T18" fmla="*/ 4 w 289"/>
                <a:gd name="T19" fmla="*/ 91 h 97"/>
                <a:gd name="T20" fmla="*/ 0 w 289"/>
                <a:gd name="T21" fmla="*/ 78 h 97"/>
                <a:gd name="T22" fmla="*/ 1 w 289"/>
                <a:gd name="T23" fmla="*/ 61 h 97"/>
                <a:gd name="T24" fmla="*/ 11 w 289"/>
                <a:gd name="T25" fmla="*/ 42 h 97"/>
                <a:gd name="T26" fmla="*/ 31 w 289"/>
                <a:gd name="T27" fmla="*/ 23 h 97"/>
                <a:gd name="T28" fmla="*/ 62 w 289"/>
                <a:gd name="T29" fmla="*/ 8 h 97"/>
                <a:gd name="T30" fmla="*/ 108 w 289"/>
                <a:gd name="T31" fmla="*/ 0 h 97"/>
                <a:gd name="T32" fmla="*/ 138 w 289"/>
                <a:gd name="T33" fmla="*/ 0 h 97"/>
                <a:gd name="T34" fmla="*/ 163 w 289"/>
                <a:gd name="T35" fmla="*/ 0 h 97"/>
                <a:gd name="T36" fmla="*/ 206 w 289"/>
                <a:gd name="T37" fmla="*/ 6 h 97"/>
                <a:gd name="T38" fmla="*/ 240 w 289"/>
                <a:gd name="T39" fmla="*/ 18 h 97"/>
                <a:gd name="T40" fmla="*/ 263 w 289"/>
                <a:gd name="T41" fmla="*/ 32 h 97"/>
                <a:gd name="T42" fmla="*/ 280 w 289"/>
                <a:gd name="T43" fmla="*/ 48 h 97"/>
                <a:gd name="T44" fmla="*/ 288 w 289"/>
                <a:gd name="T45" fmla="*/ 63 h 97"/>
                <a:gd name="T46" fmla="*/ 289 w 289"/>
                <a:gd name="T47" fmla="*/ 76 h 97"/>
                <a:gd name="T48" fmla="*/ 285 w 289"/>
                <a:gd name="T49" fmla="*/ 86 h 97"/>
                <a:gd name="T50" fmla="*/ 281 w 289"/>
                <a:gd name="T51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9" h="97">
                  <a:moveTo>
                    <a:pt x="281" y="88"/>
                  </a:moveTo>
                  <a:lnTo>
                    <a:pt x="273" y="90"/>
                  </a:lnTo>
                  <a:lnTo>
                    <a:pt x="254" y="90"/>
                  </a:lnTo>
                  <a:lnTo>
                    <a:pt x="220" y="81"/>
                  </a:lnTo>
                  <a:lnTo>
                    <a:pt x="158" y="70"/>
                  </a:lnTo>
                  <a:lnTo>
                    <a:pt x="96" y="73"/>
                  </a:lnTo>
                  <a:lnTo>
                    <a:pt x="46" y="85"/>
                  </a:lnTo>
                  <a:lnTo>
                    <a:pt x="18" y="95"/>
                  </a:lnTo>
                  <a:lnTo>
                    <a:pt x="13" y="97"/>
                  </a:lnTo>
                  <a:lnTo>
                    <a:pt x="4" y="91"/>
                  </a:lnTo>
                  <a:lnTo>
                    <a:pt x="0" y="78"/>
                  </a:lnTo>
                  <a:lnTo>
                    <a:pt x="1" y="61"/>
                  </a:lnTo>
                  <a:lnTo>
                    <a:pt x="11" y="42"/>
                  </a:lnTo>
                  <a:lnTo>
                    <a:pt x="31" y="23"/>
                  </a:lnTo>
                  <a:lnTo>
                    <a:pt x="62" y="8"/>
                  </a:lnTo>
                  <a:lnTo>
                    <a:pt x="108" y="0"/>
                  </a:lnTo>
                  <a:lnTo>
                    <a:pt x="138" y="0"/>
                  </a:lnTo>
                  <a:lnTo>
                    <a:pt x="163" y="0"/>
                  </a:lnTo>
                  <a:lnTo>
                    <a:pt x="206" y="6"/>
                  </a:lnTo>
                  <a:lnTo>
                    <a:pt x="240" y="18"/>
                  </a:lnTo>
                  <a:lnTo>
                    <a:pt x="263" y="32"/>
                  </a:lnTo>
                  <a:lnTo>
                    <a:pt x="280" y="48"/>
                  </a:lnTo>
                  <a:lnTo>
                    <a:pt x="288" y="63"/>
                  </a:lnTo>
                  <a:lnTo>
                    <a:pt x="289" y="76"/>
                  </a:lnTo>
                  <a:lnTo>
                    <a:pt x="285" y="86"/>
                  </a:lnTo>
                  <a:lnTo>
                    <a:pt x="281" y="88"/>
                  </a:lnTo>
                  <a:close/>
                </a:path>
              </a:pathLst>
            </a:custGeom>
            <a:solidFill>
              <a:srgbClr val="684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42">
              <a:extLst>
                <a:ext uri="{FF2B5EF4-FFF2-40B4-BE49-F238E27FC236}">
                  <a16:creationId xmlns:a16="http://schemas.microsoft.com/office/drawing/2014/main" id="{766E2F61-DA16-4D79-9311-43CC4A4D4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" y="3380"/>
              <a:ext cx="70" cy="25"/>
            </a:xfrm>
            <a:custGeom>
              <a:avLst/>
              <a:gdLst>
                <a:gd name="T0" fmla="*/ 140 w 279"/>
                <a:gd name="T1" fmla="*/ 43 h 100"/>
                <a:gd name="T2" fmla="*/ 108 w 279"/>
                <a:gd name="T3" fmla="*/ 41 h 100"/>
                <a:gd name="T4" fmla="*/ 56 w 279"/>
                <a:gd name="T5" fmla="*/ 24 h 100"/>
                <a:gd name="T6" fmla="*/ 20 w 279"/>
                <a:gd name="T7" fmla="*/ 6 h 100"/>
                <a:gd name="T8" fmla="*/ 5 w 279"/>
                <a:gd name="T9" fmla="*/ 0 h 100"/>
                <a:gd name="T10" fmla="*/ 0 w 279"/>
                <a:gd name="T11" fmla="*/ 3 h 100"/>
                <a:gd name="T12" fmla="*/ 0 w 279"/>
                <a:gd name="T13" fmla="*/ 9 h 100"/>
                <a:gd name="T14" fmla="*/ 0 w 279"/>
                <a:gd name="T15" fmla="*/ 22 h 100"/>
                <a:gd name="T16" fmla="*/ 13 w 279"/>
                <a:gd name="T17" fmla="*/ 52 h 100"/>
                <a:gd name="T18" fmla="*/ 34 w 279"/>
                <a:gd name="T19" fmla="*/ 73 h 100"/>
                <a:gd name="T20" fmla="*/ 56 w 279"/>
                <a:gd name="T21" fmla="*/ 86 h 100"/>
                <a:gd name="T22" fmla="*/ 84 w 279"/>
                <a:gd name="T23" fmla="*/ 95 h 100"/>
                <a:gd name="T24" fmla="*/ 119 w 279"/>
                <a:gd name="T25" fmla="*/ 100 h 100"/>
                <a:gd name="T26" fmla="*/ 140 w 279"/>
                <a:gd name="T27" fmla="*/ 100 h 100"/>
                <a:gd name="T28" fmla="*/ 160 w 279"/>
                <a:gd name="T29" fmla="*/ 100 h 100"/>
                <a:gd name="T30" fmla="*/ 196 w 279"/>
                <a:gd name="T31" fmla="*/ 95 h 100"/>
                <a:gd name="T32" fmla="*/ 224 w 279"/>
                <a:gd name="T33" fmla="*/ 86 h 100"/>
                <a:gd name="T34" fmla="*/ 245 w 279"/>
                <a:gd name="T35" fmla="*/ 73 h 100"/>
                <a:gd name="T36" fmla="*/ 267 w 279"/>
                <a:gd name="T37" fmla="*/ 52 h 100"/>
                <a:gd name="T38" fmla="*/ 279 w 279"/>
                <a:gd name="T39" fmla="*/ 22 h 100"/>
                <a:gd name="T40" fmla="*/ 279 w 279"/>
                <a:gd name="T41" fmla="*/ 9 h 100"/>
                <a:gd name="T42" fmla="*/ 279 w 279"/>
                <a:gd name="T43" fmla="*/ 3 h 100"/>
                <a:gd name="T44" fmla="*/ 274 w 279"/>
                <a:gd name="T45" fmla="*/ 0 h 100"/>
                <a:gd name="T46" fmla="*/ 259 w 279"/>
                <a:gd name="T47" fmla="*/ 6 h 100"/>
                <a:gd name="T48" fmla="*/ 224 w 279"/>
                <a:gd name="T49" fmla="*/ 24 h 100"/>
                <a:gd name="T50" fmla="*/ 172 w 279"/>
                <a:gd name="T51" fmla="*/ 41 h 100"/>
                <a:gd name="T52" fmla="*/ 140 w 279"/>
                <a:gd name="T53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9" h="100">
                  <a:moveTo>
                    <a:pt x="140" y="43"/>
                  </a:moveTo>
                  <a:lnTo>
                    <a:pt x="108" y="41"/>
                  </a:lnTo>
                  <a:lnTo>
                    <a:pt x="56" y="24"/>
                  </a:lnTo>
                  <a:lnTo>
                    <a:pt x="20" y="6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22"/>
                  </a:lnTo>
                  <a:lnTo>
                    <a:pt x="13" y="52"/>
                  </a:lnTo>
                  <a:lnTo>
                    <a:pt x="34" y="73"/>
                  </a:lnTo>
                  <a:lnTo>
                    <a:pt x="56" y="86"/>
                  </a:lnTo>
                  <a:lnTo>
                    <a:pt x="84" y="95"/>
                  </a:lnTo>
                  <a:lnTo>
                    <a:pt x="119" y="100"/>
                  </a:lnTo>
                  <a:lnTo>
                    <a:pt x="140" y="100"/>
                  </a:lnTo>
                  <a:lnTo>
                    <a:pt x="160" y="100"/>
                  </a:lnTo>
                  <a:lnTo>
                    <a:pt x="196" y="95"/>
                  </a:lnTo>
                  <a:lnTo>
                    <a:pt x="224" y="86"/>
                  </a:lnTo>
                  <a:lnTo>
                    <a:pt x="245" y="73"/>
                  </a:lnTo>
                  <a:lnTo>
                    <a:pt x="267" y="52"/>
                  </a:lnTo>
                  <a:lnTo>
                    <a:pt x="279" y="22"/>
                  </a:lnTo>
                  <a:lnTo>
                    <a:pt x="279" y="9"/>
                  </a:lnTo>
                  <a:lnTo>
                    <a:pt x="279" y="3"/>
                  </a:lnTo>
                  <a:lnTo>
                    <a:pt x="274" y="0"/>
                  </a:lnTo>
                  <a:lnTo>
                    <a:pt x="259" y="6"/>
                  </a:lnTo>
                  <a:lnTo>
                    <a:pt x="224" y="24"/>
                  </a:lnTo>
                  <a:lnTo>
                    <a:pt x="172" y="41"/>
                  </a:lnTo>
                  <a:lnTo>
                    <a:pt x="140" y="43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43">
              <a:extLst>
                <a:ext uri="{FF2B5EF4-FFF2-40B4-BE49-F238E27FC236}">
                  <a16:creationId xmlns:a16="http://schemas.microsoft.com/office/drawing/2014/main" id="{87E09CDE-07CB-4D3B-B22B-01BFCD3B2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3460"/>
              <a:ext cx="24" cy="8"/>
            </a:xfrm>
            <a:custGeom>
              <a:avLst/>
              <a:gdLst>
                <a:gd name="T0" fmla="*/ 49 w 97"/>
                <a:gd name="T1" fmla="*/ 15 h 36"/>
                <a:gd name="T2" fmla="*/ 27 w 97"/>
                <a:gd name="T3" fmla="*/ 12 h 36"/>
                <a:gd name="T4" fmla="*/ 8 w 97"/>
                <a:gd name="T5" fmla="*/ 2 h 36"/>
                <a:gd name="T6" fmla="*/ 1 w 97"/>
                <a:gd name="T7" fmla="*/ 0 h 36"/>
                <a:gd name="T8" fmla="*/ 0 w 97"/>
                <a:gd name="T9" fmla="*/ 3 h 36"/>
                <a:gd name="T10" fmla="*/ 1 w 97"/>
                <a:gd name="T11" fmla="*/ 13 h 36"/>
                <a:gd name="T12" fmla="*/ 15 w 97"/>
                <a:gd name="T13" fmla="*/ 28 h 36"/>
                <a:gd name="T14" fmla="*/ 35 w 97"/>
                <a:gd name="T15" fmla="*/ 34 h 36"/>
                <a:gd name="T16" fmla="*/ 49 w 97"/>
                <a:gd name="T17" fmla="*/ 36 h 36"/>
                <a:gd name="T18" fmla="*/ 63 w 97"/>
                <a:gd name="T19" fmla="*/ 34 h 36"/>
                <a:gd name="T20" fmla="*/ 82 w 97"/>
                <a:gd name="T21" fmla="*/ 28 h 36"/>
                <a:gd name="T22" fmla="*/ 96 w 97"/>
                <a:gd name="T23" fmla="*/ 13 h 36"/>
                <a:gd name="T24" fmla="*/ 97 w 97"/>
                <a:gd name="T25" fmla="*/ 3 h 36"/>
                <a:gd name="T26" fmla="*/ 97 w 97"/>
                <a:gd name="T27" fmla="*/ 0 h 36"/>
                <a:gd name="T28" fmla="*/ 91 w 97"/>
                <a:gd name="T29" fmla="*/ 2 h 36"/>
                <a:gd name="T30" fmla="*/ 70 w 97"/>
                <a:gd name="T31" fmla="*/ 12 h 36"/>
                <a:gd name="T32" fmla="*/ 49 w 97"/>
                <a:gd name="T33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36">
                  <a:moveTo>
                    <a:pt x="49" y="15"/>
                  </a:moveTo>
                  <a:lnTo>
                    <a:pt x="27" y="12"/>
                  </a:lnTo>
                  <a:lnTo>
                    <a:pt x="8" y="2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13"/>
                  </a:lnTo>
                  <a:lnTo>
                    <a:pt x="15" y="28"/>
                  </a:lnTo>
                  <a:lnTo>
                    <a:pt x="35" y="34"/>
                  </a:lnTo>
                  <a:lnTo>
                    <a:pt x="49" y="36"/>
                  </a:lnTo>
                  <a:lnTo>
                    <a:pt x="63" y="34"/>
                  </a:lnTo>
                  <a:lnTo>
                    <a:pt x="82" y="28"/>
                  </a:lnTo>
                  <a:lnTo>
                    <a:pt x="96" y="13"/>
                  </a:lnTo>
                  <a:lnTo>
                    <a:pt x="97" y="3"/>
                  </a:lnTo>
                  <a:lnTo>
                    <a:pt x="97" y="0"/>
                  </a:lnTo>
                  <a:lnTo>
                    <a:pt x="91" y="2"/>
                  </a:lnTo>
                  <a:lnTo>
                    <a:pt x="70" y="12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44">
              <a:extLst>
                <a:ext uri="{FF2B5EF4-FFF2-40B4-BE49-F238E27FC236}">
                  <a16:creationId xmlns:a16="http://schemas.microsoft.com/office/drawing/2014/main" id="{600486B1-115B-45CB-874C-A50593803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3432"/>
              <a:ext cx="111" cy="18"/>
            </a:xfrm>
            <a:custGeom>
              <a:avLst/>
              <a:gdLst>
                <a:gd name="T0" fmla="*/ 223 w 445"/>
                <a:gd name="T1" fmla="*/ 45 h 73"/>
                <a:gd name="T2" fmla="*/ 172 w 445"/>
                <a:gd name="T3" fmla="*/ 43 h 73"/>
                <a:gd name="T4" fmla="*/ 90 w 445"/>
                <a:gd name="T5" fmla="*/ 28 h 73"/>
                <a:gd name="T6" fmla="*/ 33 w 445"/>
                <a:gd name="T7" fmla="*/ 10 h 73"/>
                <a:gd name="T8" fmla="*/ 3 w 445"/>
                <a:gd name="T9" fmla="*/ 0 h 73"/>
                <a:gd name="T10" fmla="*/ 0 w 445"/>
                <a:gd name="T11" fmla="*/ 3 h 73"/>
                <a:gd name="T12" fmla="*/ 2 w 445"/>
                <a:gd name="T13" fmla="*/ 10 h 73"/>
                <a:gd name="T14" fmla="*/ 21 w 445"/>
                <a:gd name="T15" fmla="*/ 31 h 73"/>
                <a:gd name="T16" fmla="*/ 71 w 445"/>
                <a:gd name="T17" fmla="*/ 55 h 73"/>
                <a:gd name="T18" fmla="*/ 134 w 445"/>
                <a:gd name="T19" fmla="*/ 69 h 73"/>
                <a:gd name="T20" fmla="*/ 189 w 445"/>
                <a:gd name="T21" fmla="*/ 73 h 73"/>
                <a:gd name="T22" fmla="*/ 223 w 445"/>
                <a:gd name="T23" fmla="*/ 73 h 73"/>
                <a:gd name="T24" fmla="*/ 256 w 445"/>
                <a:gd name="T25" fmla="*/ 73 h 73"/>
                <a:gd name="T26" fmla="*/ 311 w 445"/>
                <a:gd name="T27" fmla="*/ 69 h 73"/>
                <a:gd name="T28" fmla="*/ 374 w 445"/>
                <a:gd name="T29" fmla="*/ 55 h 73"/>
                <a:gd name="T30" fmla="*/ 424 w 445"/>
                <a:gd name="T31" fmla="*/ 31 h 73"/>
                <a:gd name="T32" fmla="*/ 443 w 445"/>
                <a:gd name="T33" fmla="*/ 10 h 73"/>
                <a:gd name="T34" fmla="*/ 445 w 445"/>
                <a:gd name="T35" fmla="*/ 3 h 73"/>
                <a:gd name="T36" fmla="*/ 442 w 445"/>
                <a:gd name="T37" fmla="*/ 0 h 73"/>
                <a:gd name="T38" fmla="*/ 412 w 445"/>
                <a:gd name="T39" fmla="*/ 10 h 73"/>
                <a:gd name="T40" fmla="*/ 355 w 445"/>
                <a:gd name="T41" fmla="*/ 28 h 73"/>
                <a:gd name="T42" fmla="*/ 273 w 445"/>
                <a:gd name="T43" fmla="*/ 43 h 73"/>
                <a:gd name="T44" fmla="*/ 223 w 445"/>
                <a:gd name="T45" fmla="*/ 4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73">
                  <a:moveTo>
                    <a:pt x="223" y="45"/>
                  </a:moveTo>
                  <a:lnTo>
                    <a:pt x="172" y="43"/>
                  </a:lnTo>
                  <a:lnTo>
                    <a:pt x="90" y="28"/>
                  </a:lnTo>
                  <a:lnTo>
                    <a:pt x="33" y="10"/>
                  </a:lnTo>
                  <a:lnTo>
                    <a:pt x="3" y="0"/>
                  </a:lnTo>
                  <a:lnTo>
                    <a:pt x="0" y="3"/>
                  </a:lnTo>
                  <a:lnTo>
                    <a:pt x="2" y="10"/>
                  </a:lnTo>
                  <a:lnTo>
                    <a:pt x="21" y="31"/>
                  </a:lnTo>
                  <a:lnTo>
                    <a:pt x="71" y="55"/>
                  </a:lnTo>
                  <a:lnTo>
                    <a:pt x="134" y="69"/>
                  </a:lnTo>
                  <a:lnTo>
                    <a:pt x="189" y="73"/>
                  </a:lnTo>
                  <a:lnTo>
                    <a:pt x="223" y="73"/>
                  </a:lnTo>
                  <a:lnTo>
                    <a:pt x="256" y="73"/>
                  </a:lnTo>
                  <a:lnTo>
                    <a:pt x="311" y="69"/>
                  </a:lnTo>
                  <a:lnTo>
                    <a:pt x="374" y="55"/>
                  </a:lnTo>
                  <a:lnTo>
                    <a:pt x="424" y="31"/>
                  </a:lnTo>
                  <a:lnTo>
                    <a:pt x="443" y="10"/>
                  </a:lnTo>
                  <a:lnTo>
                    <a:pt x="445" y="3"/>
                  </a:lnTo>
                  <a:lnTo>
                    <a:pt x="442" y="0"/>
                  </a:lnTo>
                  <a:lnTo>
                    <a:pt x="412" y="10"/>
                  </a:lnTo>
                  <a:lnTo>
                    <a:pt x="355" y="28"/>
                  </a:lnTo>
                  <a:lnTo>
                    <a:pt x="273" y="43"/>
                  </a:lnTo>
                  <a:lnTo>
                    <a:pt x="223" y="45"/>
                  </a:lnTo>
                  <a:close/>
                </a:path>
              </a:pathLst>
            </a:custGeom>
            <a:solidFill>
              <a:srgbClr val="F79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45">
              <a:extLst>
                <a:ext uri="{FF2B5EF4-FFF2-40B4-BE49-F238E27FC236}">
                  <a16:creationId xmlns:a16="http://schemas.microsoft.com/office/drawing/2014/main" id="{6AEF6E0A-AAF6-4810-B950-5A310764E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" y="3353"/>
              <a:ext cx="60" cy="60"/>
            </a:xfrm>
            <a:custGeom>
              <a:avLst/>
              <a:gdLst>
                <a:gd name="T0" fmla="*/ 241 w 241"/>
                <a:gd name="T1" fmla="*/ 121 h 241"/>
                <a:gd name="T2" fmla="*/ 239 w 241"/>
                <a:gd name="T3" fmla="*/ 145 h 241"/>
                <a:gd name="T4" fmla="*/ 221 w 241"/>
                <a:gd name="T5" fmla="*/ 188 h 241"/>
                <a:gd name="T6" fmla="*/ 188 w 241"/>
                <a:gd name="T7" fmla="*/ 221 h 241"/>
                <a:gd name="T8" fmla="*/ 145 w 241"/>
                <a:gd name="T9" fmla="*/ 240 h 241"/>
                <a:gd name="T10" fmla="*/ 121 w 241"/>
                <a:gd name="T11" fmla="*/ 241 h 241"/>
                <a:gd name="T12" fmla="*/ 96 w 241"/>
                <a:gd name="T13" fmla="*/ 240 h 241"/>
                <a:gd name="T14" fmla="*/ 53 w 241"/>
                <a:gd name="T15" fmla="*/ 221 h 241"/>
                <a:gd name="T16" fmla="*/ 21 w 241"/>
                <a:gd name="T17" fmla="*/ 188 h 241"/>
                <a:gd name="T18" fmla="*/ 2 w 241"/>
                <a:gd name="T19" fmla="*/ 145 h 241"/>
                <a:gd name="T20" fmla="*/ 0 w 241"/>
                <a:gd name="T21" fmla="*/ 121 h 241"/>
                <a:gd name="T22" fmla="*/ 2 w 241"/>
                <a:gd name="T23" fmla="*/ 96 h 241"/>
                <a:gd name="T24" fmla="*/ 21 w 241"/>
                <a:gd name="T25" fmla="*/ 53 h 241"/>
                <a:gd name="T26" fmla="*/ 53 w 241"/>
                <a:gd name="T27" fmla="*/ 20 h 241"/>
                <a:gd name="T28" fmla="*/ 96 w 241"/>
                <a:gd name="T29" fmla="*/ 3 h 241"/>
                <a:gd name="T30" fmla="*/ 121 w 241"/>
                <a:gd name="T31" fmla="*/ 0 h 241"/>
                <a:gd name="T32" fmla="*/ 145 w 241"/>
                <a:gd name="T33" fmla="*/ 3 h 241"/>
                <a:gd name="T34" fmla="*/ 188 w 241"/>
                <a:gd name="T35" fmla="*/ 20 h 241"/>
                <a:gd name="T36" fmla="*/ 221 w 241"/>
                <a:gd name="T37" fmla="*/ 53 h 241"/>
                <a:gd name="T38" fmla="*/ 239 w 241"/>
                <a:gd name="T39" fmla="*/ 96 h 241"/>
                <a:gd name="T40" fmla="*/ 241 w 241"/>
                <a:gd name="T41" fmla="*/ 12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1" h="241">
                  <a:moveTo>
                    <a:pt x="241" y="121"/>
                  </a:moveTo>
                  <a:lnTo>
                    <a:pt x="239" y="145"/>
                  </a:lnTo>
                  <a:lnTo>
                    <a:pt x="221" y="188"/>
                  </a:lnTo>
                  <a:lnTo>
                    <a:pt x="188" y="221"/>
                  </a:lnTo>
                  <a:lnTo>
                    <a:pt x="145" y="240"/>
                  </a:lnTo>
                  <a:lnTo>
                    <a:pt x="121" y="241"/>
                  </a:lnTo>
                  <a:lnTo>
                    <a:pt x="96" y="240"/>
                  </a:lnTo>
                  <a:lnTo>
                    <a:pt x="53" y="221"/>
                  </a:lnTo>
                  <a:lnTo>
                    <a:pt x="21" y="188"/>
                  </a:lnTo>
                  <a:lnTo>
                    <a:pt x="2" y="145"/>
                  </a:lnTo>
                  <a:lnTo>
                    <a:pt x="0" y="121"/>
                  </a:lnTo>
                  <a:lnTo>
                    <a:pt x="2" y="96"/>
                  </a:lnTo>
                  <a:lnTo>
                    <a:pt x="21" y="53"/>
                  </a:lnTo>
                  <a:lnTo>
                    <a:pt x="53" y="20"/>
                  </a:lnTo>
                  <a:lnTo>
                    <a:pt x="96" y="3"/>
                  </a:lnTo>
                  <a:lnTo>
                    <a:pt x="121" y="0"/>
                  </a:lnTo>
                  <a:lnTo>
                    <a:pt x="145" y="3"/>
                  </a:lnTo>
                  <a:lnTo>
                    <a:pt x="188" y="20"/>
                  </a:lnTo>
                  <a:lnTo>
                    <a:pt x="221" y="53"/>
                  </a:lnTo>
                  <a:lnTo>
                    <a:pt x="239" y="96"/>
                  </a:lnTo>
                  <a:lnTo>
                    <a:pt x="241" y="121"/>
                  </a:lnTo>
                  <a:close/>
                </a:path>
              </a:pathLst>
            </a:custGeom>
            <a:solidFill>
              <a:srgbClr val="F9A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46">
              <a:extLst>
                <a:ext uri="{FF2B5EF4-FFF2-40B4-BE49-F238E27FC236}">
                  <a16:creationId xmlns:a16="http://schemas.microsoft.com/office/drawing/2014/main" id="{DB04EC09-5F91-4072-AD2D-9BCDC2D47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3353"/>
              <a:ext cx="61" cy="60"/>
            </a:xfrm>
            <a:custGeom>
              <a:avLst/>
              <a:gdLst>
                <a:gd name="T0" fmla="*/ 241 w 241"/>
                <a:gd name="T1" fmla="*/ 121 h 241"/>
                <a:gd name="T2" fmla="*/ 239 w 241"/>
                <a:gd name="T3" fmla="*/ 145 h 241"/>
                <a:gd name="T4" fmla="*/ 221 w 241"/>
                <a:gd name="T5" fmla="*/ 188 h 241"/>
                <a:gd name="T6" fmla="*/ 188 w 241"/>
                <a:gd name="T7" fmla="*/ 221 h 241"/>
                <a:gd name="T8" fmla="*/ 145 w 241"/>
                <a:gd name="T9" fmla="*/ 240 h 241"/>
                <a:gd name="T10" fmla="*/ 121 w 241"/>
                <a:gd name="T11" fmla="*/ 241 h 241"/>
                <a:gd name="T12" fmla="*/ 96 w 241"/>
                <a:gd name="T13" fmla="*/ 240 h 241"/>
                <a:gd name="T14" fmla="*/ 53 w 241"/>
                <a:gd name="T15" fmla="*/ 221 h 241"/>
                <a:gd name="T16" fmla="*/ 21 w 241"/>
                <a:gd name="T17" fmla="*/ 188 h 241"/>
                <a:gd name="T18" fmla="*/ 2 w 241"/>
                <a:gd name="T19" fmla="*/ 145 h 241"/>
                <a:gd name="T20" fmla="*/ 0 w 241"/>
                <a:gd name="T21" fmla="*/ 121 h 241"/>
                <a:gd name="T22" fmla="*/ 2 w 241"/>
                <a:gd name="T23" fmla="*/ 96 h 241"/>
                <a:gd name="T24" fmla="*/ 21 w 241"/>
                <a:gd name="T25" fmla="*/ 53 h 241"/>
                <a:gd name="T26" fmla="*/ 53 w 241"/>
                <a:gd name="T27" fmla="*/ 20 h 241"/>
                <a:gd name="T28" fmla="*/ 96 w 241"/>
                <a:gd name="T29" fmla="*/ 3 h 241"/>
                <a:gd name="T30" fmla="*/ 121 w 241"/>
                <a:gd name="T31" fmla="*/ 0 h 241"/>
                <a:gd name="T32" fmla="*/ 145 w 241"/>
                <a:gd name="T33" fmla="*/ 3 h 241"/>
                <a:gd name="T34" fmla="*/ 188 w 241"/>
                <a:gd name="T35" fmla="*/ 20 h 241"/>
                <a:gd name="T36" fmla="*/ 221 w 241"/>
                <a:gd name="T37" fmla="*/ 53 h 241"/>
                <a:gd name="T38" fmla="*/ 239 w 241"/>
                <a:gd name="T39" fmla="*/ 96 h 241"/>
                <a:gd name="T40" fmla="*/ 241 w 241"/>
                <a:gd name="T41" fmla="*/ 12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1" h="241">
                  <a:moveTo>
                    <a:pt x="241" y="121"/>
                  </a:moveTo>
                  <a:lnTo>
                    <a:pt x="239" y="145"/>
                  </a:lnTo>
                  <a:lnTo>
                    <a:pt x="221" y="188"/>
                  </a:lnTo>
                  <a:lnTo>
                    <a:pt x="188" y="221"/>
                  </a:lnTo>
                  <a:lnTo>
                    <a:pt x="145" y="240"/>
                  </a:lnTo>
                  <a:lnTo>
                    <a:pt x="121" y="241"/>
                  </a:lnTo>
                  <a:lnTo>
                    <a:pt x="96" y="240"/>
                  </a:lnTo>
                  <a:lnTo>
                    <a:pt x="53" y="221"/>
                  </a:lnTo>
                  <a:lnTo>
                    <a:pt x="21" y="188"/>
                  </a:lnTo>
                  <a:lnTo>
                    <a:pt x="2" y="145"/>
                  </a:lnTo>
                  <a:lnTo>
                    <a:pt x="0" y="121"/>
                  </a:lnTo>
                  <a:lnTo>
                    <a:pt x="2" y="96"/>
                  </a:lnTo>
                  <a:lnTo>
                    <a:pt x="21" y="53"/>
                  </a:lnTo>
                  <a:lnTo>
                    <a:pt x="53" y="20"/>
                  </a:lnTo>
                  <a:lnTo>
                    <a:pt x="96" y="3"/>
                  </a:lnTo>
                  <a:lnTo>
                    <a:pt x="121" y="0"/>
                  </a:lnTo>
                  <a:lnTo>
                    <a:pt x="145" y="3"/>
                  </a:lnTo>
                  <a:lnTo>
                    <a:pt x="188" y="20"/>
                  </a:lnTo>
                  <a:lnTo>
                    <a:pt x="221" y="53"/>
                  </a:lnTo>
                  <a:lnTo>
                    <a:pt x="239" y="96"/>
                  </a:lnTo>
                  <a:lnTo>
                    <a:pt x="241" y="121"/>
                  </a:lnTo>
                  <a:close/>
                </a:path>
              </a:pathLst>
            </a:custGeom>
            <a:solidFill>
              <a:srgbClr val="F9A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47">
              <a:extLst>
                <a:ext uri="{FF2B5EF4-FFF2-40B4-BE49-F238E27FC236}">
                  <a16:creationId xmlns:a16="http://schemas.microsoft.com/office/drawing/2014/main" id="{1EAAC00C-939B-40FC-82D7-ABBEFCBED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" y="3550"/>
              <a:ext cx="231" cy="133"/>
            </a:xfrm>
            <a:custGeom>
              <a:avLst/>
              <a:gdLst>
                <a:gd name="T0" fmla="*/ 923 w 923"/>
                <a:gd name="T1" fmla="*/ 0 h 532"/>
                <a:gd name="T2" fmla="*/ 923 w 923"/>
                <a:gd name="T3" fmla="*/ 532 h 532"/>
                <a:gd name="T4" fmla="*/ 0 w 923"/>
                <a:gd name="T5" fmla="*/ 532 h 532"/>
                <a:gd name="T6" fmla="*/ 1 w 923"/>
                <a:gd name="T7" fmla="*/ 511 h 532"/>
                <a:gd name="T8" fmla="*/ 10 w 923"/>
                <a:gd name="T9" fmla="*/ 468 h 532"/>
                <a:gd name="T10" fmla="*/ 30 w 923"/>
                <a:gd name="T11" fmla="*/ 425 h 532"/>
                <a:gd name="T12" fmla="*/ 58 w 923"/>
                <a:gd name="T13" fmla="*/ 380 h 532"/>
                <a:gd name="T14" fmla="*/ 94 w 923"/>
                <a:gd name="T15" fmla="*/ 335 h 532"/>
                <a:gd name="T16" fmla="*/ 138 w 923"/>
                <a:gd name="T17" fmla="*/ 291 h 532"/>
                <a:gd name="T18" fmla="*/ 190 w 923"/>
                <a:gd name="T19" fmla="*/ 246 h 532"/>
                <a:gd name="T20" fmla="*/ 248 w 923"/>
                <a:gd name="T21" fmla="*/ 204 h 532"/>
                <a:gd name="T22" fmla="*/ 312 w 923"/>
                <a:gd name="T23" fmla="*/ 166 h 532"/>
                <a:gd name="T24" fmla="*/ 380 w 923"/>
                <a:gd name="T25" fmla="*/ 128 h 532"/>
                <a:gd name="T26" fmla="*/ 455 w 923"/>
                <a:gd name="T27" fmla="*/ 95 h 532"/>
                <a:gd name="T28" fmla="*/ 533 w 923"/>
                <a:gd name="T29" fmla="*/ 66 h 532"/>
                <a:gd name="T30" fmla="*/ 615 w 923"/>
                <a:gd name="T31" fmla="*/ 41 h 532"/>
                <a:gd name="T32" fmla="*/ 700 w 923"/>
                <a:gd name="T33" fmla="*/ 21 h 532"/>
                <a:gd name="T34" fmla="*/ 788 w 923"/>
                <a:gd name="T35" fmla="*/ 7 h 532"/>
                <a:gd name="T36" fmla="*/ 877 w 923"/>
                <a:gd name="T37" fmla="*/ 0 h 532"/>
                <a:gd name="T38" fmla="*/ 923 w 923"/>
                <a:gd name="T3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3" h="532">
                  <a:moveTo>
                    <a:pt x="923" y="0"/>
                  </a:moveTo>
                  <a:lnTo>
                    <a:pt x="923" y="532"/>
                  </a:lnTo>
                  <a:lnTo>
                    <a:pt x="0" y="532"/>
                  </a:lnTo>
                  <a:lnTo>
                    <a:pt x="1" y="511"/>
                  </a:lnTo>
                  <a:lnTo>
                    <a:pt x="10" y="468"/>
                  </a:lnTo>
                  <a:lnTo>
                    <a:pt x="30" y="425"/>
                  </a:lnTo>
                  <a:lnTo>
                    <a:pt x="58" y="380"/>
                  </a:lnTo>
                  <a:lnTo>
                    <a:pt x="94" y="335"/>
                  </a:lnTo>
                  <a:lnTo>
                    <a:pt x="138" y="291"/>
                  </a:lnTo>
                  <a:lnTo>
                    <a:pt x="190" y="246"/>
                  </a:lnTo>
                  <a:lnTo>
                    <a:pt x="248" y="204"/>
                  </a:lnTo>
                  <a:lnTo>
                    <a:pt x="312" y="166"/>
                  </a:lnTo>
                  <a:lnTo>
                    <a:pt x="380" y="128"/>
                  </a:lnTo>
                  <a:lnTo>
                    <a:pt x="455" y="95"/>
                  </a:lnTo>
                  <a:lnTo>
                    <a:pt x="533" y="66"/>
                  </a:lnTo>
                  <a:lnTo>
                    <a:pt x="615" y="41"/>
                  </a:lnTo>
                  <a:lnTo>
                    <a:pt x="700" y="21"/>
                  </a:lnTo>
                  <a:lnTo>
                    <a:pt x="788" y="7"/>
                  </a:lnTo>
                  <a:lnTo>
                    <a:pt x="877" y="0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rgbClr val="46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48">
              <a:extLst>
                <a:ext uri="{FF2B5EF4-FFF2-40B4-BE49-F238E27FC236}">
                  <a16:creationId xmlns:a16="http://schemas.microsoft.com/office/drawing/2014/main" id="{9674D570-3E9D-4C66-9C27-C09EF4BFB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550"/>
              <a:ext cx="230" cy="133"/>
            </a:xfrm>
            <a:custGeom>
              <a:avLst/>
              <a:gdLst>
                <a:gd name="T0" fmla="*/ 0 w 923"/>
                <a:gd name="T1" fmla="*/ 0 h 532"/>
                <a:gd name="T2" fmla="*/ 0 w 923"/>
                <a:gd name="T3" fmla="*/ 532 h 532"/>
                <a:gd name="T4" fmla="*/ 923 w 923"/>
                <a:gd name="T5" fmla="*/ 532 h 532"/>
                <a:gd name="T6" fmla="*/ 923 w 923"/>
                <a:gd name="T7" fmla="*/ 511 h 532"/>
                <a:gd name="T8" fmla="*/ 912 w 923"/>
                <a:gd name="T9" fmla="*/ 468 h 532"/>
                <a:gd name="T10" fmla="*/ 892 w 923"/>
                <a:gd name="T11" fmla="*/ 425 h 532"/>
                <a:gd name="T12" fmla="*/ 864 w 923"/>
                <a:gd name="T13" fmla="*/ 380 h 532"/>
                <a:gd name="T14" fmla="*/ 828 w 923"/>
                <a:gd name="T15" fmla="*/ 335 h 532"/>
                <a:gd name="T16" fmla="*/ 784 w 923"/>
                <a:gd name="T17" fmla="*/ 291 h 532"/>
                <a:gd name="T18" fmla="*/ 732 w 923"/>
                <a:gd name="T19" fmla="*/ 246 h 532"/>
                <a:gd name="T20" fmla="*/ 674 w 923"/>
                <a:gd name="T21" fmla="*/ 204 h 532"/>
                <a:gd name="T22" fmla="*/ 611 w 923"/>
                <a:gd name="T23" fmla="*/ 166 h 532"/>
                <a:gd name="T24" fmla="*/ 542 w 923"/>
                <a:gd name="T25" fmla="*/ 128 h 532"/>
                <a:gd name="T26" fmla="*/ 468 w 923"/>
                <a:gd name="T27" fmla="*/ 95 h 532"/>
                <a:gd name="T28" fmla="*/ 389 w 923"/>
                <a:gd name="T29" fmla="*/ 66 h 532"/>
                <a:gd name="T30" fmla="*/ 307 w 923"/>
                <a:gd name="T31" fmla="*/ 41 h 532"/>
                <a:gd name="T32" fmla="*/ 222 w 923"/>
                <a:gd name="T33" fmla="*/ 21 h 532"/>
                <a:gd name="T34" fmla="*/ 134 w 923"/>
                <a:gd name="T35" fmla="*/ 7 h 532"/>
                <a:gd name="T36" fmla="*/ 45 w 923"/>
                <a:gd name="T37" fmla="*/ 0 h 532"/>
                <a:gd name="T38" fmla="*/ 0 w 923"/>
                <a:gd name="T3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3" h="532">
                  <a:moveTo>
                    <a:pt x="0" y="0"/>
                  </a:moveTo>
                  <a:lnTo>
                    <a:pt x="0" y="532"/>
                  </a:lnTo>
                  <a:lnTo>
                    <a:pt x="923" y="532"/>
                  </a:lnTo>
                  <a:lnTo>
                    <a:pt x="923" y="511"/>
                  </a:lnTo>
                  <a:lnTo>
                    <a:pt x="912" y="468"/>
                  </a:lnTo>
                  <a:lnTo>
                    <a:pt x="892" y="425"/>
                  </a:lnTo>
                  <a:lnTo>
                    <a:pt x="864" y="380"/>
                  </a:lnTo>
                  <a:lnTo>
                    <a:pt x="828" y="335"/>
                  </a:lnTo>
                  <a:lnTo>
                    <a:pt x="784" y="291"/>
                  </a:lnTo>
                  <a:lnTo>
                    <a:pt x="732" y="246"/>
                  </a:lnTo>
                  <a:lnTo>
                    <a:pt x="674" y="204"/>
                  </a:lnTo>
                  <a:lnTo>
                    <a:pt x="611" y="166"/>
                  </a:lnTo>
                  <a:lnTo>
                    <a:pt x="542" y="128"/>
                  </a:lnTo>
                  <a:lnTo>
                    <a:pt x="468" y="95"/>
                  </a:lnTo>
                  <a:lnTo>
                    <a:pt x="389" y="66"/>
                  </a:lnTo>
                  <a:lnTo>
                    <a:pt x="307" y="41"/>
                  </a:lnTo>
                  <a:lnTo>
                    <a:pt x="222" y="21"/>
                  </a:lnTo>
                  <a:lnTo>
                    <a:pt x="134" y="7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49">
              <a:extLst>
                <a:ext uri="{FF2B5EF4-FFF2-40B4-BE49-F238E27FC236}">
                  <a16:creationId xmlns:a16="http://schemas.microsoft.com/office/drawing/2014/main" id="{08667B39-E8D1-40B3-A361-D1EE7D74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" y="3550"/>
              <a:ext cx="97" cy="127"/>
            </a:xfrm>
            <a:custGeom>
              <a:avLst/>
              <a:gdLst>
                <a:gd name="T0" fmla="*/ 385 w 385"/>
                <a:gd name="T1" fmla="*/ 507 h 507"/>
                <a:gd name="T2" fmla="*/ 385 w 385"/>
                <a:gd name="T3" fmla="*/ 0 h 507"/>
                <a:gd name="T4" fmla="*/ 334 w 385"/>
                <a:gd name="T5" fmla="*/ 1 h 507"/>
                <a:gd name="T6" fmla="*/ 235 w 385"/>
                <a:gd name="T7" fmla="*/ 10 h 507"/>
                <a:gd name="T8" fmla="*/ 138 w 385"/>
                <a:gd name="T9" fmla="*/ 27 h 507"/>
                <a:gd name="T10" fmla="*/ 45 w 385"/>
                <a:gd name="T11" fmla="*/ 50 h 507"/>
                <a:gd name="T12" fmla="*/ 0 w 385"/>
                <a:gd name="T13" fmla="*/ 64 h 507"/>
                <a:gd name="T14" fmla="*/ 385 w 385"/>
                <a:gd name="T15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5" h="507">
                  <a:moveTo>
                    <a:pt x="385" y="507"/>
                  </a:moveTo>
                  <a:lnTo>
                    <a:pt x="385" y="0"/>
                  </a:lnTo>
                  <a:lnTo>
                    <a:pt x="334" y="1"/>
                  </a:lnTo>
                  <a:lnTo>
                    <a:pt x="235" y="10"/>
                  </a:lnTo>
                  <a:lnTo>
                    <a:pt x="138" y="27"/>
                  </a:lnTo>
                  <a:lnTo>
                    <a:pt x="45" y="50"/>
                  </a:lnTo>
                  <a:lnTo>
                    <a:pt x="0" y="64"/>
                  </a:lnTo>
                  <a:lnTo>
                    <a:pt x="385" y="5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50">
              <a:extLst>
                <a:ext uri="{FF2B5EF4-FFF2-40B4-BE49-F238E27FC236}">
                  <a16:creationId xmlns:a16="http://schemas.microsoft.com/office/drawing/2014/main" id="{A532C52F-2A6F-4564-A9F5-81D385B37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550"/>
              <a:ext cx="96" cy="127"/>
            </a:xfrm>
            <a:custGeom>
              <a:avLst/>
              <a:gdLst>
                <a:gd name="T0" fmla="*/ 0 w 385"/>
                <a:gd name="T1" fmla="*/ 507 h 507"/>
                <a:gd name="T2" fmla="*/ 0 w 385"/>
                <a:gd name="T3" fmla="*/ 0 h 507"/>
                <a:gd name="T4" fmla="*/ 50 w 385"/>
                <a:gd name="T5" fmla="*/ 1 h 507"/>
                <a:gd name="T6" fmla="*/ 149 w 385"/>
                <a:gd name="T7" fmla="*/ 10 h 507"/>
                <a:gd name="T8" fmla="*/ 246 w 385"/>
                <a:gd name="T9" fmla="*/ 27 h 507"/>
                <a:gd name="T10" fmla="*/ 340 w 385"/>
                <a:gd name="T11" fmla="*/ 50 h 507"/>
                <a:gd name="T12" fmla="*/ 385 w 385"/>
                <a:gd name="T13" fmla="*/ 64 h 507"/>
                <a:gd name="T14" fmla="*/ 0 w 385"/>
                <a:gd name="T15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5" h="507">
                  <a:moveTo>
                    <a:pt x="0" y="507"/>
                  </a:moveTo>
                  <a:lnTo>
                    <a:pt x="0" y="0"/>
                  </a:lnTo>
                  <a:lnTo>
                    <a:pt x="50" y="1"/>
                  </a:lnTo>
                  <a:lnTo>
                    <a:pt x="149" y="10"/>
                  </a:lnTo>
                  <a:lnTo>
                    <a:pt x="246" y="27"/>
                  </a:lnTo>
                  <a:lnTo>
                    <a:pt x="340" y="50"/>
                  </a:lnTo>
                  <a:lnTo>
                    <a:pt x="385" y="64"/>
                  </a:lnTo>
                  <a:lnTo>
                    <a:pt x="0" y="5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51">
              <a:extLst>
                <a:ext uri="{FF2B5EF4-FFF2-40B4-BE49-F238E27FC236}">
                  <a16:creationId xmlns:a16="http://schemas.microsoft.com/office/drawing/2014/main" id="{FB4A6010-1BD0-46D4-A72A-200F9A205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3550"/>
              <a:ext cx="143" cy="69"/>
            </a:xfrm>
            <a:custGeom>
              <a:avLst/>
              <a:gdLst>
                <a:gd name="T0" fmla="*/ 285 w 570"/>
                <a:gd name="T1" fmla="*/ 0 h 277"/>
                <a:gd name="T2" fmla="*/ 211 w 570"/>
                <a:gd name="T3" fmla="*/ 1 h 277"/>
                <a:gd name="T4" fmla="*/ 68 w 570"/>
                <a:gd name="T5" fmla="*/ 20 h 277"/>
                <a:gd name="T6" fmla="*/ 0 w 570"/>
                <a:gd name="T7" fmla="*/ 35 h 277"/>
                <a:gd name="T8" fmla="*/ 5 w 570"/>
                <a:gd name="T9" fmla="*/ 68 h 277"/>
                <a:gd name="T10" fmla="*/ 26 w 570"/>
                <a:gd name="T11" fmla="*/ 127 h 277"/>
                <a:gd name="T12" fmla="*/ 50 w 570"/>
                <a:gd name="T13" fmla="*/ 167 h 277"/>
                <a:gd name="T14" fmla="*/ 81 w 570"/>
                <a:gd name="T15" fmla="*/ 204 h 277"/>
                <a:gd name="T16" fmla="*/ 123 w 570"/>
                <a:gd name="T17" fmla="*/ 237 h 277"/>
                <a:gd name="T18" fmla="*/ 177 w 570"/>
                <a:gd name="T19" fmla="*/ 262 h 277"/>
                <a:gd name="T20" fmla="*/ 245 w 570"/>
                <a:gd name="T21" fmla="*/ 276 h 277"/>
                <a:gd name="T22" fmla="*/ 285 w 570"/>
                <a:gd name="T23" fmla="*/ 277 h 277"/>
                <a:gd name="T24" fmla="*/ 324 w 570"/>
                <a:gd name="T25" fmla="*/ 276 h 277"/>
                <a:gd name="T26" fmla="*/ 392 w 570"/>
                <a:gd name="T27" fmla="*/ 262 h 277"/>
                <a:gd name="T28" fmla="*/ 446 w 570"/>
                <a:gd name="T29" fmla="*/ 237 h 277"/>
                <a:gd name="T30" fmla="*/ 488 w 570"/>
                <a:gd name="T31" fmla="*/ 204 h 277"/>
                <a:gd name="T32" fmla="*/ 520 w 570"/>
                <a:gd name="T33" fmla="*/ 167 h 277"/>
                <a:gd name="T34" fmla="*/ 543 w 570"/>
                <a:gd name="T35" fmla="*/ 127 h 277"/>
                <a:gd name="T36" fmla="*/ 564 w 570"/>
                <a:gd name="T37" fmla="*/ 68 h 277"/>
                <a:gd name="T38" fmla="*/ 570 w 570"/>
                <a:gd name="T39" fmla="*/ 35 h 277"/>
                <a:gd name="T40" fmla="*/ 501 w 570"/>
                <a:gd name="T41" fmla="*/ 20 h 277"/>
                <a:gd name="T42" fmla="*/ 358 w 570"/>
                <a:gd name="T43" fmla="*/ 1 h 277"/>
                <a:gd name="T44" fmla="*/ 285 w 570"/>
                <a:gd name="T4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0" h="277">
                  <a:moveTo>
                    <a:pt x="285" y="0"/>
                  </a:moveTo>
                  <a:lnTo>
                    <a:pt x="211" y="1"/>
                  </a:lnTo>
                  <a:lnTo>
                    <a:pt x="68" y="20"/>
                  </a:lnTo>
                  <a:lnTo>
                    <a:pt x="0" y="35"/>
                  </a:lnTo>
                  <a:lnTo>
                    <a:pt x="5" y="68"/>
                  </a:lnTo>
                  <a:lnTo>
                    <a:pt x="26" y="127"/>
                  </a:lnTo>
                  <a:lnTo>
                    <a:pt x="50" y="167"/>
                  </a:lnTo>
                  <a:lnTo>
                    <a:pt x="81" y="204"/>
                  </a:lnTo>
                  <a:lnTo>
                    <a:pt x="123" y="237"/>
                  </a:lnTo>
                  <a:lnTo>
                    <a:pt x="177" y="262"/>
                  </a:lnTo>
                  <a:lnTo>
                    <a:pt x="245" y="276"/>
                  </a:lnTo>
                  <a:lnTo>
                    <a:pt x="285" y="277"/>
                  </a:lnTo>
                  <a:lnTo>
                    <a:pt x="324" y="276"/>
                  </a:lnTo>
                  <a:lnTo>
                    <a:pt x="392" y="262"/>
                  </a:lnTo>
                  <a:lnTo>
                    <a:pt x="446" y="237"/>
                  </a:lnTo>
                  <a:lnTo>
                    <a:pt x="488" y="204"/>
                  </a:lnTo>
                  <a:lnTo>
                    <a:pt x="520" y="167"/>
                  </a:lnTo>
                  <a:lnTo>
                    <a:pt x="543" y="127"/>
                  </a:lnTo>
                  <a:lnTo>
                    <a:pt x="564" y="68"/>
                  </a:lnTo>
                  <a:lnTo>
                    <a:pt x="570" y="35"/>
                  </a:lnTo>
                  <a:lnTo>
                    <a:pt x="501" y="20"/>
                  </a:lnTo>
                  <a:lnTo>
                    <a:pt x="358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52">
              <a:extLst>
                <a:ext uri="{FF2B5EF4-FFF2-40B4-BE49-F238E27FC236}">
                  <a16:creationId xmlns:a16="http://schemas.microsoft.com/office/drawing/2014/main" id="{617D2615-048E-45E5-9B4B-DB010F440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3546"/>
              <a:ext cx="105" cy="56"/>
            </a:xfrm>
            <a:custGeom>
              <a:avLst/>
              <a:gdLst>
                <a:gd name="T0" fmla="*/ 0 w 421"/>
                <a:gd name="T1" fmla="*/ 35 h 225"/>
                <a:gd name="T2" fmla="*/ 0 w 421"/>
                <a:gd name="T3" fmla="*/ 41 h 225"/>
                <a:gd name="T4" fmla="*/ 6 w 421"/>
                <a:gd name="T5" fmla="*/ 79 h 225"/>
                <a:gd name="T6" fmla="*/ 17 w 421"/>
                <a:gd name="T7" fmla="*/ 113 h 225"/>
                <a:gd name="T8" fmla="*/ 37 w 421"/>
                <a:gd name="T9" fmla="*/ 148 h 225"/>
                <a:gd name="T10" fmla="*/ 68 w 421"/>
                <a:gd name="T11" fmla="*/ 182 h 225"/>
                <a:gd name="T12" fmla="*/ 113 w 421"/>
                <a:gd name="T13" fmla="*/ 209 h 225"/>
                <a:gd name="T14" fmla="*/ 173 w 421"/>
                <a:gd name="T15" fmla="*/ 224 h 225"/>
                <a:gd name="T16" fmla="*/ 211 w 421"/>
                <a:gd name="T17" fmla="*/ 225 h 225"/>
                <a:gd name="T18" fmla="*/ 248 w 421"/>
                <a:gd name="T19" fmla="*/ 224 h 225"/>
                <a:gd name="T20" fmla="*/ 310 w 421"/>
                <a:gd name="T21" fmla="*/ 209 h 225"/>
                <a:gd name="T22" fmla="*/ 354 w 421"/>
                <a:gd name="T23" fmla="*/ 182 h 225"/>
                <a:gd name="T24" fmla="*/ 385 w 421"/>
                <a:gd name="T25" fmla="*/ 148 h 225"/>
                <a:gd name="T26" fmla="*/ 404 w 421"/>
                <a:gd name="T27" fmla="*/ 113 h 225"/>
                <a:gd name="T28" fmla="*/ 415 w 421"/>
                <a:gd name="T29" fmla="*/ 79 h 225"/>
                <a:gd name="T30" fmla="*/ 421 w 421"/>
                <a:gd name="T31" fmla="*/ 41 h 225"/>
                <a:gd name="T32" fmla="*/ 421 w 421"/>
                <a:gd name="T33" fmla="*/ 35 h 225"/>
                <a:gd name="T34" fmla="*/ 415 w 421"/>
                <a:gd name="T35" fmla="*/ 33 h 225"/>
                <a:gd name="T36" fmla="*/ 344 w 421"/>
                <a:gd name="T37" fmla="*/ 14 h 225"/>
                <a:gd name="T38" fmla="*/ 256 w 421"/>
                <a:gd name="T39" fmla="*/ 2 h 225"/>
                <a:gd name="T40" fmla="*/ 188 w 421"/>
                <a:gd name="T41" fmla="*/ 0 h 225"/>
                <a:gd name="T42" fmla="*/ 114 w 421"/>
                <a:gd name="T43" fmla="*/ 5 h 225"/>
                <a:gd name="T44" fmla="*/ 39 w 421"/>
                <a:gd name="T45" fmla="*/ 21 h 225"/>
                <a:gd name="T46" fmla="*/ 0 w 421"/>
                <a:gd name="T47" fmla="*/ 3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1" h="225">
                  <a:moveTo>
                    <a:pt x="0" y="35"/>
                  </a:moveTo>
                  <a:lnTo>
                    <a:pt x="0" y="41"/>
                  </a:lnTo>
                  <a:lnTo>
                    <a:pt x="6" y="79"/>
                  </a:lnTo>
                  <a:lnTo>
                    <a:pt x="17" y="113"/>
                  </a:lnTo>
                  <a:lnTo>
                    <a:pt x="37" y="148"/>
                  </a:lnTo>
                  <a:lnTo>
                    <a:pt x="68" y="182"/>
                  </a:lnTo>
                  <a:lnTo>
                    <a:pt x="113" y="209"/>
                  </a:lnTo>
                  <a:lnTo>
                    <a:pt x="173" y="224"/>
                  </a:lnTo>
                  <a:lnTo>
                    <a:pt x="211" y="225"/>
                  </a:lnTo>
                  <a:lnTo>
                    <a:pt x="248" y="224"/>
                  </a:lnTo>
                  <a:lnTo>
                    <a:pt x="310" y="209"/>
                  </a:lnTo>
                  <a:lnTo>
                    <a:pt x="354" y="182"/>
                  </a:lnTo>
                  <a:lnTo>
                    <a:pt x="385" y="148"/>
                  </a:lnTo>
                  <a:lnTo>
                    <a:pt x="404" y="113"/>
                  </a:lnTo>
                  <a:lnTo>
                    <a:pt x="415" y="79"/>
                  </a:lnTo>
                  <a:lnTo>
                    <a:pt x="421" y="41"/>
                  </a:lnTo>
                  <a:lnTo>
                    <a:pt x="421" y="35"/>
                  </a:lnTo>
                  <a:lnTo>
                    <a:pt x="415" y="33"/>
                  </a:lnTo>
                  <a:lnTo>
                    <a:pt x="344" y="14"/>
                  </a:lnTo>
                  <a:lnTo>
                    <a:pt x="256" y="2"/>
                  </a:lnTo>
                  <a:lnTo>
                    <a:pt x="188" y="0"/>
                  </a:lnTo>
                  <a:lnTo>
                    <a:pt x="114" y="5"/>
                  </a:lnTo>
                  <a:lnTo>
                    <a:pt x="39" y="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53">
              <a:extLst>
                <a:ext uri="{FF2B5EF4-FFF2-40B4-BE49-F238E27FC236}">
                  <a16:creationId xmlns:a16="http://schemas.microsoft.com/office/drawing/2014/main" id="{30B36BCC-150D-4418-8A15-0069234EA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3555"/>
              <a:ext cx="142" cy="128"/>
            </a:xfrm>
            <a:custGeom>
              <a:avLst/>
              <a:gdLst>
                <a:gd name="T0" fmla="*/ 243 w 567"/>
                <a:gd name="T1" fmla="*/ 19 h 511"/>
                <a:gd name="T2" fmla="*/ 243 w 567"/>
                <a:gd name="T3" fmla="*/ 14 h 511"/>
                <a:gd name="T4" fmla="*/ 239 w 567"/>
                <a:gd name="T5" fmla="*/ 9 h 511"/>
                <a:gd name="T6" fmla="*/ 224 w 567"/>
                <a:gd name="T7" fmla="*/ 3 h 511"/>
                <a:gd name="T8" fmla="*/ 189 w 567"/>
                <a:gd name="T9" fmla="*/ 0 h 511"/>
                <a:gd name="T10" fmla="*/ 146 w 567"/>
                <a:gd name="T11" fmla="*/ 6 h 511"/>
                <a:gd name="T12" fmla="*/ 100 w 567"/>
                <a:gd name="T13" fmla="*/ 19 h 511"/>
                <a:gd name="T14" fmla="*/ 56 w 567"/>
                <a:gd name="T15" fmla="*/ 39 h 511"/>
                <a:gd name="T16" fmla="*/ 21 w 567"/>
                <a:gd name="T17" fmla="*/ 67 h 511"/>
                <a:gd name="T18" fmla="*/ 5 w 567"/>
                <a:gd name="T19" fmla="*/ 93 h 511"/>
                <a:gd name="T20" fmla="*/ 0 w 567"/>
                <a:gd name="T21" fmla="*/ 112 h 511"/>
                <a:gd name="T22" fmla="*/ 0 w 567"/>
                <a:gd name="T23" fmla="*/ 123 h 511"/>
                <a:gd name="T24" fmla="*/ 1 w 567"/>
                <a:gd name="T25" fmla="*/ 134 h 511"/>
                <a:gd name="T26" fmla="*/ 7 w 567"/>
                <a:gd name="T27" fmla="*/ 155 h 511"/>
                <a:gd name="T28" fmla="*/ 26 w 567"/>
                <a:gd name="T29" fmla="*/ 186 h 511"/>
                <a:gd name="T30" fmla="*/ 67 w 567"/>
                <a:gd name="T31" fmla="*/ 223 h 511"/>
                <a:gd name="T32" fmla="*/ 119 w 567"/>
                <a:gd name="T33" fmla="*/ 259 h 511"/>
                <a:gd name="T34" fmla="*/ 210 w 567"/>
                <a:gd name="T35" fmla="*/ 305 h 511"/>
                <a:gd name="T36" fmla="*/ 319 w 567"/>
                <a:gd name="T37" fmla="*/ 354 h 511"/>
                <a:gd name="T38" fmla="*/ 354 w 567"/>
                <a:gd name="T39" fmla="*/ 371 h 511"/>
                <a:gd name="T40" fmla="*/ 418 w 567"/>
                <a:gd name="T41" fmla="*/ 410 h 511"/>
                <a:gd name="T42" fmla="*/ 547 w 567"/>
                <a:gd name="T43" fmla="*/ 498 h 511"/>
                <a:gd name="T44" fmla="*/ 565 w 567"/>
                <a:gd name="T45" fmla="*/ 511 h 511"/>
                <a:gd name="T46" fmla="*/ 566 w 567"/>
                <a:gd name="T47" fmla="*/ 508 h 511"/>
                <a:gd name="T48" fmla="*/ 567 w 567"/>
                <a:gd name="T49" fmla="*/ 476 h 511"/>
                <a:gd name="T50" fmla="*/ 559 w 567"/>
                <a:gd name="T51" fmla="*/ 439 h 511"/>
                <a:gd name="T52" fmla="*/ 546 w 567"/>
                <a:gd name="T53" fmla="*/ 411 h 511"/>
                <a:gd name="T54" fmla="*/ 525 w 567"/>
                <a:gd name="T55" fmla="*/ 381 h 511"/>
                <a:gd name="T56" fmla="*/ 492 w 567"/>
                <a:gd name="T57" fmla="*/ 351 h 511"/>
                <a:gd name="T58" fmla="*/ 472 w 567"/>
                <a:gd name="T59" fmla="*/ 337 h 511"/>
                <a:gd name="T60" fmla="*/ 449 w 567"/>
                <a:gd name="T61" fmla="*/ 322 h 511"/>
                <a:gd name="T62" fmla="*/ 406 w 567"/>
                <a:gd name="T63" fmla="*/ 285 h 511"/>
                <a:gd name="T64" fmla="*/ 345 w 567"/>
                <a:gd name="T65" fmla="*/ 218 h 511"/>
                <a:gd name="T66" fmla="*/ 279 w 567"/>
                <a:gd name="T67" fmla="*/ 123 h 511"/>
                <a:gd name="T68" fmla="*/ 250 w 567"/>
                <a:gd name="T69" fmla="*/ 62 h 511"/>
                <a:gd name="T70" fmla="*/ 243 w 567"/>
                <a:gd name="T71" fmla="*/ 29 h 511"/>
                <a:gd name="T72" fmla="*/ 243 w 567"/>
                <a:gd name="T73" fmla="*/ 19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7" h="511">
                  <a:moveTo>
                    <a:pt x="243" y="19"/>
                  </a:moveTo>
                  <a:lnTo>
                    <a:pt x="243" y="14"/>
                  </a:lnTo>
                  <a:lnTo>
                    <a:pt x="239" y="9"/>
                  </a:lnTo>
                  <a:lnTo>
                    <a:pt x="224" y="3"/>
                  </a:lnTo>
                  <a:lnTo>
                    <a:pt x="189" y="0"/>
                  </a:lnTo>
                  <a:lnTo>
                    <a:pt x="146" y="6"/>
                  </a:lnTo>
                  <a:lnTo>
                    <a:pt x="100" y="19"/>
                  </a:lnTo>
                  <a:lnTo>
                    <a:pt x="56" y="39"/>
                  </a:lnTo>
                  <a:lnTo>
                    <a:pt x="21" y="67"/>
                  </a:lnTo>
                  <a:lnTo>
                    <a:pt x="5" y="93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1" y="134"/>
                  </a:lnTo>
                  <a:lnTo>
                    <a:pt x="7" y="155"/>
                  </a:lnTo>
                  <a:lnTo>
                    <a:pt x="26" y="186"/>
                  </a:lnTo>
                  <a:lnTo>
                    <a:pt x="67" y="223"/>
                  </a:lnTo>
                  <a:lnTo>
                    <a:pt x="119" y="259"/>
                  </a:lnTo>
                  <a:lnTo>
                    <a:pt x="210" y="305"/>
                  </a:lnTo>
                  <a:lnTo>
                    <a:pt x="319" y="354"/>
                  </a:lnTo>
                  <a:lnTo>
                    <a:pt x="354" y="371"/>
                  </a:lnTo>
                  <a:lnTo>
                    <a:pt x="418" y="410"/>
                  </a:lnTo>
                  <a:lnTo>
                    <a:pt x="547" y="498"/>
                  </a:lnTo>
                  <a:lnTo>
                    <a:pt x="565" y="511"/>
                  </a:lnTo>
                  <a:lnTo>
                    <a:pt x="566" y="508"/>
                  </a:lnTo>
                  <a:lnTo>
                    <a:pt x="567" y="476"/>
                  </a:lnTo>
                  <a:lnTo>
                    <a:pt x="559" y="439"/>
                  </a:lnTo>
                  <a:lnTo>
                    <a:pt x="546" y="411"/>
                  </a:lnTo>
                  <a:lnTo>
                    <a:pt x="525" y="381"/>
                  </a:lnTo>
                  <a:lnTo>
                    <a:pt x="492" y="351"/>
                  </a:lnTo>
                  <a:lnTo>
                    <a:pt x="472" y="337"/>
                  </a:lnTo>
                  <a:lnTo>
                    <a:pt x="449" y="322"/>
                  </a:lnTo>
                  <a:lnTo>
                    <a:pt x="406" y="285"/>
                  </a:lnTo>
                  <a:lnTo>
                    <a:pt x="345" y="218"/>
                  </a:lnTo>
                  <a:lnTo>
                    <a:pt x="279" y="123"/>
                  </a:lnTo>
                  <a:lnTo>
                    <a:pt x="250" y="62"/>
                  </a:lnTo>
                  <a:lnTo>
                    <a:pt x="243" y="29"/>
                  </a:lnTo>
                  <a:lnTo>
                    <a:pt x="243" y="19"/>
                  </a:lnTo>
                  <a:close/>
                </a:path>
              </a:pathLst>
            </a:custGeom>
            <a:solidFill>
              <a:srgbClr val="3AB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54">
              <a:extLst>
                <a:ext uri="{FF2B5EF4-FFF2-40B4-BE49-F238E27FC236}">
                  <a16:creationId xmlns:a16="http://schemas.microsoft.com/office/drawing/2014/main" id="{013A6910-87DB-48DD-8921-CD90EED9A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3555"/>
              <a:ext cx="141" cy="128"/>
            </a:xfrm>
            <a:custGeom>
              <a:avLst/>
              <a:gdLst>
                <a:gd name="T0" fmla="*/ 324 w 567"/>
                <a:gd name="T1" fmla="*/ 19 h 511"/>
                <a:gd name="T2" fmla="*/ 324 w 567"/>
                <a:gd name="T3" fmla="*/ 14 h 511"/>
                <a:gd name="T4" fmla="*/ 328 w 567"/>
                <a:gd name="T5" fmla="*/ 9 h 511"/>
                <a:gd name="T6" fmla="*/ 343 w 567"/>
                <a:gd name="T7" fmla="*/ 3 h 511"/>
                <a:gd name="T8" fmla="*/ 378 w 567"/>
                <a:gd name="T9" fmla="*/ 0 h 511"/>
                <a:gd name="T10" fmla="*/ 421 w 567"/>
                <a:gd name="T11" fmla="*/ 6 h 511"/>
                <a:gd name="T12" fmla="*/ 467 w 567"/>
                <a:gd name="T13" fmla="*/ 19 h 511"/>
                <a:gd name="T14" fmla="*/ 511 w 567"/>
                <a:gd name="T15" fmla="*/ 39 h 511"/>
                <a:gd name="T16" fmla="*/ 546 w 567"/>
                <a:gd name="T17" fmla="*/ 67 h 511"/>
                <a:gd name="T18" fmla="*/ 562 w 567"/>
                <a:gd name="T19" fmla="*/ 93 h 511"/>
                <a:gd name="T20" fmla="*/ 567 w 567"/>
                <a:gd name="T21" fmla="*/ 112 h 511"/>
                <a:gd name="T22" fmla="*/ 567 w 567"/>
                <a:gd name="T23" fmla="*/ 123 h 511"/>
                <a:gd name="T24" fmla="*/ 567 w 567"/>
                <a:gd name="T25" fmla="*/ 134 h 511"/>
                <a:gd name="T26" fmla="*/ 561 w 567"/>
                <a:gd name="T27" fmla="*/ 155 h 511"/>
                <a:gd name="T28" fmla="*/ 541 w 567"/>
                <a:gd name="T29" fmla="*/ 186 h 511"/>
                <a:gd name="T30" fmla="*/ 501 w 567"/>
                <a:gd name="T31" fmla="*/ 223 h 511"/>
                <a:gd name="T32" fmla="*/ 448 w 567"/>
                <a:gd name="T33" fmla="*/ 259 h 511"/>
                <a:gd name="T34" fmla="*/ 359 w 567"/>
                <a:gd name="T35" fmla="*/ 305 h 511"/>
                <a:gd name="T36" fmla="*/ 248 w 567"/>
                <a:gd name="T37" fmla="*/ 354 h 511"/>
                <a:gd name="T38" fmla="*/ 213 w 567"/>
                <a:gd name="T39" fmla="*/ 371 h 511"/>
                <a:gd name="T40" fmla="*/ 149 w 567"/>
                <a:gd name="T41" fmla="*/ 410 h 511"/>
                <a:gd name="T42" fmla="*/ 20 w 567"/>
                <a:gd name="T43" fmla="*/ 498 h 511"/>
                <a:gd name="T44" fmla="*/ 2 w 567"/>
                <a:gd name="T45" fmla="*/ 511 h 511"/>
                <a:gd name="T46" fmla="*/ 2 w 567"/>
                <a:gd name="T47" fmla="*/ 508 h 511"/>
                <a:gd name="T48" fmla="*/ 0 w 567"/>
                <a:gd name="T49" fmla="*/ 476 h 511"/>
                <a:gd name="T50" fmla="*/ 9 w 567"/>
                <a:gd name="T51" fmla="*/ 439 h 511"/>
                <a:gd name="T52" fmla="*/ 22 w 567"/>
                <a:gd name="T53" fmla="*/ 411 h 511"/>
                <a:gd name="T54" fmla="*/ 42 w 567"/>
                <a:gd name="T55" fmla="*/ 381 h 511"/>
                <a:gd name="T56" fmla="*/ 75 w 567"/>
                <a:gd name="T57" fmla="*/ 351 h 511"/>
                <a:gd name="T58" fmla="*/ 96 w 567"/>
                <a:gd name="T59" fmla="*/ 337 h 511"/>
                <a:gd name="T60" fmla="*/ 118 w 567"/>
                <a:gd name="T61" fmla="*/ 322 h 511"/>
                <a:gd name="T62" fmla="*/ 162 w 567"/>
                <a:gd name="T63" fmla="*/ 285 h 511"/>
                <a:gd name="T64" fmla="*/ 223 w 567"/>
                <a:gd name="T65" fmla="*/ 218 h 511"/>
                <a:gd name="T66" fmla="*/ 288 w 567"/>
                <a:gd name="T67" fmla="*/ 123 h 511"/>
                <a:gd name="T68" fmla="*/ 317 w 567"/>
                <a:gd name="T69" fmla="*/ 62 h 511"/>
                <a:gd name="T70" fmla="*/ 325 w 567"/>
                <a:gd name="T71" fmla="*/ 29 h 511"/>
                <a:gd name="T72" fmla="*/ 324 w 567"/>
                <a:gd name="T73" fmla="*/ 19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7" h="511">
                  <a:moveTo>
                    <a:pt x="324" y="19"/>
                  </a:moveTo>
                  <a:lnTo>
                    <a:pt x="324" y="14"/>
                  </a:lnTo>
                  <a:lnTo>
                    <a:pt x="328" y="9"/>
                  </a:lnTo>
                  <a:lnTo>
                    <a:pt x="343" y="3"/>
                  </a:lnTo>
                  <a:lnTo>
                    <a:pt x="378" y="0"/>
                  </a:lnTo>
                  <a:lnTo>
                    <a:pt x="421" y="6"/>
                  </a:lnTo>
                  <a:lnTo>
                    <a:pt x="467" y="19"/>
                  </a:lnTo>
                  <a:lnTo>
                    <a:pt x="511" y="39"/>
                  </a:lnTo>
                  <a:lnTo>
                    <a:pt x="546" y="67"/>
                  </a:lnTo>
                  <a:lnTo>
                    <a:pt x="562" y="93"/>
                  </a:lnTo>
                  <a:lnTo>
                    <a:pt x="567" y="112"/>
                  </a:lnTo>
                  <a:lnTo>
                    <a:pt x="567" y="123"/>
                  </a:lnTo>
                  <a:lnTo>
                    <a:pt x="567" y="134"/>
                  </a:lnTo>
                  <a:lnTo>
                    <a:pt x="561" y="155"/>
                  </a:lnTo>
                  <a:lnTo>
                    <a:pt x="541" y="186"/>
                  </a:lnTo>
                  <a:lnTo>
                    <a:pt x="501" y="223"/>
                  </a:lnTo>
                  <a:lnTo>
                    <a:pt x="448" y="259"/>
                  </a:lnTo>
                  <a:lnTo>
                    <a:pt x="359" y="305"/>
                  </a:lnTo>
                  <a:lnTo>
                    <a:pt x="248" y="354"/>
                  </a:lnTo>
                  <a:lnTo>
                    <a:pt x="213" y="371"/>
                  </a:lnTo>
                  <a:lnTo>
                    <a:pt x="149" y="410"/>
                  </a:lnTo>
                  <a:lnTo>
                    <a:pt x="20" y="498"/>
                  </a:lnTo>
                  <a:lnTo>
                    <a:pt x="2" y="511"/>
                  </a:lnTo>
                  <a:lnTo>
                    <a:pt x="2" y="508"/>
                  </a:lnTo>
                  <a:lnTo>
                    <a:pt x="0" y="476"/>
                  </a:lnTo>
                  <a:lnTo>
                    <a:pt x="9" y="439"/>
                  </a:lnTo>
                  <a:lnTo>
                    <a:pt x="22" y="411"/>
                  </a:lnTo>
                  <a:lnTo>
                    <a:pt x="42" y="381"/>
                  </a:lnTo>
                  <a:lnTo>
                    <a:pt x="75" y="351"/>
                  </a:lnTo>
                  <a:lnTo>
                    <a:pt x="96" y="337"/>
                  </a:lnTo>
                  <a:lnTo>
                    <a:pt x="118" y="322"/>
                  </a:lnTo>
                  <a:lnTo>
                    <a:pt x="162" y="285"/>
                  </a:lnTo>
                  <a:lnTo>
                    <a:pt x="223" y="218"/>
                  </a:lnTo>
                  <a:lnTo>
                    <a:pt x="288" y="123"/>
                  </a:lnTo>
                  <a:lnTo>
                    <a:pt x="317" y="62"/>
                  </a:lnTo>
                  <a:lnTo>
                    <a:pt x="325" y="29"/>
                  </a:lnTo>
                  <a:lnTo>
                    <a:pt x="324" y="19"/>
                  </a:lnTo>
                  <a:close/>
                </a:path>
              </a:pathLst>
            </a:custGeom>
            <a:solidFill>
              <a:srgbClr val="3AB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55">
              <a:extLst>
                <a:ext uri="{FF2B5EF4-FFF2-40B4-BE49-F238E27FC236}">
                  <a16:creationId xmlns:a16="http://schemas.microsoft.com/office/drawing/2014/main" id="{6F9D7312-9699-44E8-82BB-EFA8854D7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" y="2941"/>
              <a:ext cx="537" cy="626"/>
            </a:xfrm>
            <a:custGeom>
              <a:avLst/>
              <a:gdLst>
                <a:gd name="T0" fmla="*/ 987 w 2149"/>
                <a:gd name="T1" fmla="*/ 1 h 2505"/>
                <a:gd name="T2" fmla="*/ 687 w 2149"/>
                <a:gd name="T3" fmla="*/ 56 h 2505"/>
                <a:gd name="T4" fmla="*/ 453 w 2149"/>
                <a:gd name="T5" fmla="*/ 173 h 2505"/>
                <a:gd name="T6" fmla="*/ 279 w 2149"/>
                <a:gd name="T7" fmla="*/ 340 h 2505"/>
                <a:gd name="T8" fmla="*/ 154 w 2149"/>
                <a:gd name="T9" fmla="*/ 545 h 2505"/>
                <a:gd name="T10" fmla="*/ 72 w 2149"/>
                <a:gd name="T11" fmla="*/ 775 h 2505"/>
                <a:gd name="T12" fmla="*/ 25 w 2149"/>
                <a:gd name="T13" fmla="*/ 1019 h 2505"/>
                <a:gd name="T14" fmla="*/ 1 w 2149"/>
                <a:gd name="T15" fmla="*/ 1323 h 2505"/>
                <a:gd name="T16" fmla="*/ 0 w 2149"/>
                <a:gd name="T17" fmla="*/ 1497 h 2505"/>
                <a:gd name="T18" fmla="*/ 22 w 2149"/>
                <a:gd name="T19" fmla="*/ 1708 h 2505"/>
                <a:gd name="T20" fmla="*/ 66 w 2149"/>
                <a:gd name="T21" fmla="*/ 1895 h 2505"/>
                <a:gd name="T22" fmla="*/ 130 w 2149"/>
                <a:gd name="T23" fmla="*/ 2058 h 2505"/>
                <a:gd name="T24" fmla="*/ 210 w 2149"/>
                <a:gd name="T25" fmla="*/ 2198 h 2505"/>
                <a:gd name="T26" fmla="*/ 323 w 2149"/>
                <a:gd name="T27" fmla="*/ 2338 h 2505"/>
                <a:gd name="T28" fmla="*/ 515 w 2149"/>
                <a:gd name="T29" fmla="*/ 2484 h 2505"/>
                <a:gd name="T30" fmla="*/ 550 w 2149"/>
                <a:gd name="T31" fmla="*/ 2483 h 2505"/>
                <a:gd name="T32" fmla="*/ 418 w 2149"/>
                <a:gd name="T33" fmla="*/ 2168 h 2505"/>
                <a:gd name="T34" fmla="*/ 351 w 2149"/>
                <a:gd name="T35" fmla="*/ 1923 h 2505"/>
                <a:gd name="T36" fmla="*/ 316 w 2149"/>
                <a:gd name="T37" fmla="*/ 1700 h 2505"/>
                <a:gd name="T38" fmla="*/ 310 w 2149"/>
                <a:gd name="T39" fmla="*/ 1462 h 2505"/>
                <a:gd name="T40" fmla="*/ 345 w 2149"/>
                <a:gd name="T41" fmla="*/ 1219 h 2505"/>
                <a:gd name="T42" fmla="*/ 378 w 2149"/>
                <a:gd name="T43" fmla="*/ 1110 h 2505"/>
                <a:gd name="T44" fmla="*/ 461 w 2149"/>
                <a:gd name="T45" fmla="*/ 956 h 2505"/>
                <a:gd name="T46" fmla="*/ 569 w 2149"/>
                <a:gd name="T47" fmla="*/ 855 h 2505"/>
                <a:gd name="T48" fmla="*/ 687 w 2149"/>
                <a:gd name="T49" fmla="*/ 796 h 2505"/>
                <a:gd name="T50" fmla="*/ 837 w 2149"/>
                <a:gd name="T51" fmla="*/ 764 h 2505"/>
                <a:gd name="T52" fmla="*/ 1057 w 2149"/>
                <a:gd name="T53" fmla="*/ 780 h 2505"/>
                <a:gd name="T54" fmla="*/ 1092 w 2149"/>
                <a:gd name="T55" fmla="*/ 780 h 2505"/>
                <a:gd name="T56" fmla="*/ 1312 w 2149"/>
                <a:gd name="T57" fmla="*/ 764 h 2505"/>
                <a:gd name="T58" fmla="*/ 1462 w 2149"/>
                <a:gd name="T59" fmla="*/ 796 h 2505"/>
                <a:gd name="T60" fmla="*/ 1581 w 2149"/>
                <a:gd name="T61" fmla="*/ 855 h 2505"/>
                <a:gd name="T62" fmla="*/ 1688 w 2149"/>
                <a:gd name="T63" fmla="*/ 956 h 2505"/>
                <a:gd name="T64" fmla="*/ 1772 w 2149"/>
                <a:gd name="T65" fmla="*/ 1110 h 2505"/>
                <a:gd name="T66" fmla="*/ 1804 w 2149"/>
                <a:gd name="T67" fmla="*/ 1219 h 2505"/>
                <a:gd name="T68" fmla="*/ 1839 w 2149"/>
                <a:gd name="T69" fmla="*/ 1462 h 2505"/>
                <a:gd name="T70" fmla="*/ 1833 w 2149"/>
                <a:gd name="T71" fmla="*/ 1700 h 2505"/>
                <a:gd name="T72" fmla="*/ 1799 w 2149"/>
                <a:gd name="T73" fmla="*/ 1923 h 2505"/>
                <a:gd name="T74" fmla="*/ 1731 w 2149"/>
                <a:gd name="T75" fmla="*/ 2168 h 2505"/>
                <a:gd name="T76" fmla="*/ 1600 w 2149"/>
                <a:gd name="T77" fmla="*/ 2483 h 2505"/>
                <a:gd name="T78" fmla="*/ 1634 w 2149"/>
                <a:gd name="T79" fmla="*/ 2484 h 2505"/>
                <a:gd name="T80" fmla="*/ 1827 w 2149"/>
                <a:gd name="T81" fmla="*/ 2338 h 2505"/>
                <a:gd name="T82" fmla="*/ 1941 w 2149"/>
                <a:gd name="T83" fmla="*/ 2198 h 2505"/>
                <a:gd name="T84" fmla="*/ 2019 w 2149"/>
                <a:gd name="T85" fmla="*/ 2058 h 2505"/>
                <a:gd name="T86" fmla="*/ 2084 w 2149"/>
                <a:gd name="T87" fmla="*/ 1895 h 2505"/>
                <a:gd name="T88" fmla="*/ 2129 w 2149"/>
                <a:gd name="T89" fmla="*/ 1708 h 2505"/>
                <a:gd name="T90" fmla="*/ 2149 w 2149"/>
                <a:gd name="T91" fmla="*/ 1497 h 2505"/>
                <a:gd name="T92" fmla="*/ 2149 w 2149"/>
                <a:gd name="T93" fmla="*/ 1323 h 2505"/>
                <a:gd name="T94" fmla="*/ 2124 w 2149"/>
                <a:gd name="T95" fmla="*/ 1019 h 2505"/>
                <a:gd name="T96" fmla="*/ 2077 w 2149"/>
                <a:gd name="T97" fmla="*/ 775 h 2505"/>
                <a:gd name="T98" fmla="*/ 1995 w 2149"/>
                <a:gd name="T99" fmla="*/ 545 h 2505"/>
                <a:gd name="T100" fmla="*/ 1871 w 2149"/>
                <a:gd name="T101" fmla="*/ 340 h 2505"/>
                <a:gd name="T102" fmla="*/ 1696 w 2149"/>
                <a:gd name="T103" fmla="*/ 173 h 2505"/>
                <a:gd name="T104" fmla="*/ 1463 w 2149"/>
                <a:gd name="T105" fmla="*/ 56 h 2505"/>
                <a:gd name="T106" fmla="*/ 1162 w 2149"/>
                <a:gd name="T107" fmla="*/ 1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49" h="2505">
                  <a:moveTo>
                    <a:pt x="1075" y="0"/>
                  </a:moveTo>
                  <a:lnTo>
                    <a:pt x="987" y="1"/>
                  </a:lnTo>
                  <a:lnTo>
                    <a:pt x="828" y="20"/>
                  </a:lnTo>
                  <a:lnTo>
                    <a:pt x="687" y="56"/>
                  </a:lnTo>
                  <a:lnTo>
                    <a:pt x="563" y="108"/>
                  </a:lnTo>
                  <a:lnTo>
                    <a:pt x="453" y="173"/>
                  </a:lnTo>
                  <a:lnTo>
                    <a:pt x="359" y="251"/>
                  </a:lnTo>
                  <a:lnTo>
                    <a:pt x="279" y="340"/>
                  </a:lnTo>
                  <a:lnTo>
                    <a:pt x="211" y="438"/>
                  </a:lnTo>
                  <a:lnTo>
                    <a:pt x="154" y="545"/>
                  </a:lnTo>
                  <a:lnTo>
                    <a:pt x="109" y="658"/>
                  </a:lnTo>
                  <a:lnTo>
                    <a:pt x="72" y="775"/>
                  </a:lnTo>
                  <a:lnTo>
                    <a:pt x="45" y="896"/>
                  </a:lnTo>
                  <a:lnTo>
                    <a:pt x="25" y="1019"/>
                  </a:lnTo>
                  <a:lnTo>
                    <a:pt x="12" y="1141"/>
                  </a:lnTo>
                  <a:lnTo>
                    <a:pt x="1" y="1323"/>
                  </a:lnTo>
                  <a:lnTo>
                    <a:pt x="0" y="1440"/>
                  </a:lnTo>
                  <a:lnTo>
                    <a:pt x="0" y="1497"/>
                  </a:lnTo>
                  <a:lnTo>
                    <a:pt x="8" y="1606"/>
                  </a:lnTo>
                  <a:lnTo>
                    <a:pt x="22" y="1708"/>
                  </a:lnTo>
                  <a:lnTo>
                    <a:pt x="41" y="1805"/>
                  </a:lnTo>
                  <a:lnTo>
                    <a:pt x="66" y="1895"/>
                  </a:lnTo>
                  <a:lnTo>
                    <a:pt x="96" y="1979"/>
                  </a:lnTo>
                  <a:lnTo>
                    <a:pt x="130" y="2058"/>
                  </a:lnTo>
                  <a:lnTo>
                    <a:pt x="168" y="2131"/>
                  </a:lnTo>
                  <a:lnTo>
                    <a:pt x="210" y="2198"/>
                  </a:lnTo>
                  <a:lnTo>
                    <a:pt x="253" y="2258"/>
                  </a:lnTo>
                  <a:lnTo>
                    <a:pt x="323" y="2338"/>
                  </a:lnTo>
                  <a:lnTo>
                    <a:pt x="418" y="2423"/>
                  </a:lnTo>
                  <a:lnTo>
                    <a:pt x="515" y="2484"/>
                  </a:lnTo>
                  <a:lnTo>
                    <a:pt x="563" y="2505"/>
                  </a:lnTo>
                  <a:lnTo>
                    <a:pt x="550" y="2483"/>
                  </a:lnTo>
                  <a:lnTo>
                    <a:pt x="478" y="2325"/>
                  </a:lnTo>
                  <a:lnTo>
                    <a:pt x="418" y="2168"/>
                  </a:lnTo>
                  <a:lnTo>
                    <a:pt x="375" y="2026"/>
                  </a:lnTo>
                  <a:lnTo>
                    <a:pt x="351" y="1923"/>
                  </a:lnTo>
                  <a:lnTo>
                    <a:pt x="330" y="1814"/>
                  </a:lnTo>
                  <a:lnTo>
                    <a:pt x="316" y="1700"/>
                  </a:lnTo>
                  <a:lnTo>
                    <a:pt x="309" y="1583"/>
                  </a:lnTo>
                  <a:lnTo>
                    <a:pt x="310" y="1462"/>
                  </a:lnTo>
                  <a:lnTo>
                    <a:pt x="322" y="1341"/>
                  </a:lnTo>
                  <a:lnTo>
                    <a:pt x="345" y="1219"/>
                  </a:lnTo>
                  <a:lnTo>
                    <a:pt x="363" y="1159"/>
                  </a:lnTo>
                  <a:lnTo>
                    <a:pt x="378" y="1110"/>
                  </a:lnTo>
                  <a:lnTo>
                    <a:pt x="416" y="1026"/>
                  </a:lnTo>
                  <a:lnTo>
                    <a:pt x="461" y="956"/>
                  </a:lnTo>
                  <a:lnTo>
                    <a:pt x="513" y="900"/>
                  </a:lnTo>
                  <a:lnTo>
                    <a:pt x="569" y="855"/>
                  </a:lnTo>
                  <a:lnTo>
                    <a:pt x="627" y="820"/>
                  </a:lnTo>
                  <a:lnTo>
                    <a:pt x="687" y="796"/>
                  </a:lnTo>
                  <a:lnTo>
                    <a:pt x="748" y="778"/>
                  </a:lnTo>
                  <a:lnTo>
                    <a:pt x="837" y="764"/>
                  </a:lnTo>
                  <a:lnTo>
                    <a:pt x="942" y="764"/>
                  </a:lnTo>
                  <a:lnTo>
                    <a:pt x="1057" y="780"/>
                  </a:lnTo>
                  <a:lnTo>
                    <a:pt x="1075" y="785"/>
                  </a:lnTo>
                  <a:lnTo>
                    <a:pt x="1092" y="780"/>
                  </a:lnTo>
                  <a:lnTo>
                    <a:pt x="1207" y="764"/>
                  </a:lnTo>
                  <a:lnTo>
                    <a:pt x="1312" y="764"/>
                  </a:lnTo>
                  <a:lnTo>
                    <a:pt x="1402" y="778"/>
                  </a:lnTo>
                  <a:lnTo>
                    <a:pt x="1462" y="796"/>
                  </a:lnTo>
                  <a:lnTo>
                    <a:pt x="1522" y="820"/>
                  </a:lnTo>
                  <a:lnTo>
                    <a:pt x="1581" y="855"/>
                  </a:lnTo>
                  <a:lnTo>
                    <a:pt x="1636" y="900"/>
                  </a:lnTo>
                  <a:lnTo>
                    <a:pt x="1688" y="956"/>
                  </a:lnTo>
                  <a:lnTo>
                    <a:pt x="1733" y="1026"/>
                  </a:lnTo>
                  <a:lnTo>
                    <a:pt x="1772" y="1110"/>
                  </a:lnTo>
                  <a:lnTo>
                    <a:pt x="1787" y="1159"/>
                  </a:lnTo>
                  <a:lnTo>
                    <a:pt x="1804" y="1219"/>
                  </a:lnTo>
                  <a:lnTo>
                    <a:pt x="1828" y="1341"/>
                  </a:lnTo>
                  <a:lnTo>
                    <a:pt x="1839" y="1462"/>
                  </a:lnTo>
                  <a:lnTo>
                    <a:pt x="1840" y="1583"/>
                  </a:lnTo>
                  <a:lnTo>
                    <a:pt x="1833" y="1700"/>
                  </a:lnTo>
                  <a:lnTo>
                    <a:pt x="1819" y="1814"/>
                  </a:lnTo>
                  <a:lnTo>
                    <a:pt x="1799" y="1923"/>
                  </a:lnTo>
                  <a:lnTo>
                    <a:pt x="1774" y="2026"/>
                  </a:lnTo>
                  <a:lnTo>
                    <a:pt x="1731" y="2168"/>
                  </a:lnTo>
                  <a:lnTo>
                    <a:pt x="1672" y="2325"/>
                  </a:lnTo>
                  <a:lnTo>
                    <a:pt x="1600" y="2483"/>
                  </a:lnTo>
                  <a:lnTo>
                    <a:pt x="1587" y="2505"/>
                  </a:lnTo>
                  <a:lnTo>
                    <a:pt x="1634" y="2484"/>
                  </a:lnTo>
                  <a:lnTo>
                    <a:pt x="1731" y="2423"/>
                  </a:lnTo>
                  <a:lnTo>
                    <a:pt x="1827" y="2338"/>
                  </a:lnTo>
                  <a:lnTo>
                    <a:pt x="1896" y="2258"/>
                  </a:lnTo>
                  <a:lnTo>
                    <a:pt x="1941" y="2198"/>
                  </a:lnTo>
                  <a:lnTo>
                    <a:pt x="1981" y="2131"/>
                  </a:lnTo>
                  <a:lnTo>
                    <a:pt x="2019" y="2058"/>
                  </a:lnTo>
                  <a:lnTo>
                    <a:pt x="2053" y="1979"/>
                  </a:lnTo>
                  <a:lnTo>
                    <a:pt x="2084" y="1895"/>
                  </a:lnTo>
                  <a:lnTo>
                    <a:pt x="2108" y="1805"/>
                  </a:lnTo>
                  <a:lnTo>
                    <a:pt x="2129" y="1708"/>
                  </a:lnTo>
                  <a:lnTo>
                    <a:pt x="2142" y="1606"/>
                  </a:lnTo>
                  <a:lnTo>
                    <a:pt x="2149" y="1497"/>
                  </a:lnTo>
                  <a:lnTo>
                    <a:pt x="2149" y="1440"/>
                  </a:lnTo>
                  <a:lnTo>
                    <a:pt x="2149" y="1323"/>
                  </a:lnTo>
                  <a:lnTo>
                    <a:pt x="2138" y="1141"/>
                  </a:lnTo>
                  <a:lnTo>
                    <a:pt x="2124" y="1019"/>
                  </a:lnTo>
                  <a:lnTo>
                    <a:pt x="2104" y="896"/>
                  </a:lnTo>
                  <a:lnTo>
                    <a:pt x="2077" y="775"/>
                  </a:lnTo>
                  <a:lnTo>
                    <a:pt x="2041" y="658"/>
                  </a:lnTo>
                  <a:lnTo>
                    <a:pt x="1995" y="545"/>
                  </a:lnTo>
                  <a:lnTo>
                    <a:pt x="1938" y="438"/>
                  </a:lnTo>
                  <a:lnTo>
                    <a:pt x="1871" y="340"/>
                  </a:lnTo>
                  <a:lnTo>
                    <a:pt x="1790" y="251"/>
                  </a:lnTo>
                  <a:lnTo>
                    <a:pt x="1696" y="173"/>
                  </a:lnTo>
                  <a:lnTo>
                    <a:pt x="1587" y="108"/>
                  </a:lnTo>
                  <a:lnTo>
                    <a:pt x="1463" y="56"/>
                  </a:lnTo>
                  <a:lnTo>
                    <a:pt x="1321" y="20"/>
                  </a:lnTo>
                  <a:lnTo>
                    <a:pt x="1162" y="1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56">
              <a:extLst>
                <a:ext uri="{FF2B5EF4-FFF2-40B4-BE49-F238E27FC236}">
                  <a16:creationId xmlns:a16="http://schemas.microsoft.com/office/drawing/2014/main" id="{822B5AB7-D57B-49A6-BFD8-07BEAAC1B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" y="3051"/>
              <a:ext cx="459" cy="339"/>
            </a:xfrm>
            <a:custGeom>
              <a:avLst/>
              <a:gdLst>
                <a:gd name="T0" fmla="*/ 1191 w 1834"/>
                <a:gd name="T1" fmla="*/ 490 h 1355"/>
                <a:gd name="T2" fmla="*/ 1180 w 1834"/>
                <a:gd name="T3" fmla="*/ 496 h 1355"/>
                <a:gd name="T4" fmla="*/ 1065 w 1834"/>
                <a:gd name="T5" fmla="*/ 544 h 1355"/>
                <a:gd name="T6" fmla="*/ 924 w 1834"/>
                <a:gd name="T7" fmla="*/ 591 h 1355"/>
                <a:gd name="T8" fmla="*/ 816 w 1834"/>
                <a:gd name="T9" fmla="*/ 616 h 1355"/>
                <a:gd name="T10" fmla="*/ 700 w 1834"/>
                <a:gd name="T11" fmla="*/ 634 h 1355"/>
                <a:gd name="T12" fmla="*/ 580 w 1834"/>
                <a:gd name="T13" fmla="*/ 638 h 1355"/>
                <a:gd name="T14" fmla="*/ 521 w 1834"/>
                <a:gd name="T15" fmla="*/ 633 h 1355"/>
                <a:gd name="T16" fmla="*/ 492 w 1834"/>
                <a:gd name="T17" fmla="*/ 630 h 1355"/>
                <a:gd name="T18" fmla="*/ 437 w 1834"/>
                <a:gd name="T19" fmla="*/ 631 h 1355"/>
                <a:gd name="T20" fmla="*/ 388 w 1834"/>
                <a:gd name="T21" fmla="*/ 641 h 1355"/>
                <a:gd name="T22" fmla="*/ 341 w 1834"/>
                <a:gd name="T23" fmla="*/ 656 h 1355"/>
                <a:gd name="T24" fmla="*/ 301 w 1834"/>
                <a:gd name="T25" fmla="*/ 678 h 1355"/>
                <a:gd name="T26" fmla="*/ 263 w 1834"/>
                <a:gd name="T27" fmla="*/ 705 h 1355"/>
                <a:gd name="T28" fmla="*/ 230 w 1834"/>
                <a:gd name="T29" fmla="*/ 737 h 1355"/>
                <a:gd name="T30" fmla="*/ 200 w 1834"/>
                <a:gd name="T31" fmla="*/ 773 h 1355"/>
                <a:gd name="T32" fmla="*/ 164 w 1834"/>
                <a:gd name="T33" fmla="*/ 832 h 1355"/>
                <a:gd name="T34" fmla="*/ 129 w 1834"/>
                <a:gd name="T35" fmla="*/ 919 h 1355"/>
                <a:gd name="T36" fmla="*/ 109 w 1834"/>
                <a:gd name="T37" fmla="*/ 1009 h 1355"/>
                <a:gd name="T38" fmla="*/ 103 w 1834"/>
                <a:gd name="T39" fmla="*/ 1098 h 1355"/>
                <a:gd name="T40" fmla="*/ 105 w 1834"/>
                <a:gd name="T41" fmla="*/ 1140 h 1355"/>
                <a:gd name="T42" fmla="*/ 0 w 1834"/>
                <a:gd name="T43" fmla="*/ 658 h 1355"/>
                <a:gd name="T44" fmla="*/ 190 w 1834"/>
                <a:gd name="T45" fmla="*/ 278 h 1355"/>
                <a:gd name="T46" fmla="*/ 731 w 1834"/>
                <a:gd name="T47" fmla="*/ 0 h 1355"/>
                <a:gd name="T48" fmla="*/ 1242 w 1834"/>
                <a:gd name="T49" fmla="*/ 24 h 1355"/>
                <a:gd name="T50" fmla="*/ 1484 w 1834"/>
                <a:gd name="T51" fmla="*/ 234 h 1355"/>
                <a:gd name="T52" fmla="*/ 1689 w 1834"/>
                <a:gd name="T53" fmla="*/ 490 h 1355"/>
                <a:gd name="T54" fmla="*/ 1834 w 1834"/>
                <a:gd name="T55" fmla="*/ 658 h 1355"/>
                <a:gd name="T56" fmla="*/ 1764 w 1834"/>
                <a:gd name="T57" fmla="*/ 1177 h 1355"/>
                <a:gd name="T58" fmla="*/ 1617 w 1834"/>
                <a:gd name="T59" fmla="*/ 1355 h 1355"/>
                <a:gd name="T60" fmla="*/ 1621 w 1834"/>
                <a:gd name="T61" fmla="*/ 1334 h 1355"/>
                <a:gd name="T62" fmla="*/ 1631 w 1834"/>
                <a:gd name="T63" fmla="*/ 1196 h 1355"/>
                <a:gd name="T64" fmla="*/ 1626 w 1834"/>
                <a:gd name="T65" fmla="*/ 1068 h 1355"/>
                <a:gd name="T66" fmla="*/ 1606 w 1834"/>
                <a:gd name="T67" fmla="*/ 961 h 1355"/>
                <a:gd name="T68" fmla="*/ 1586 w 1834"/>
                <a:gd name="T69" fmla="*/ 888 h 1355"/>
                <a:gd name="T70" fmla="*/ 1557 w 1834"/>
                <a:gd name="T71" fmla="*/ 815 h 1355"/>
                <a:gd name="T72" fmla="*/ 1517 w 1834"/>
                <a:gd name="T73" fmla="*/ 743 h 1355"/>
                <a:gd name="T74" fmla="*/ 1468 w 1834"/>
                <a:gd name="T75" fmla="*/ 676 h 1355"/>
                <a:gd name="T76" fmla="*/ 1406 w 1834"/>
                <a:gd name="T77" fmla="*/ 613 h 1355"/>
                <a:gd name="T78" fmla="*/ 1332 w 1834"/>
                <a:gd name="T79" fmla="*/ 557 h 1355"/>
                <a:gd name="T80" fmla="*/ 1243 w 1834"/>
                <a:gd name="T81" fmla="*/ 510 h 1355"/>
                <a:gd name="T82" fmla="*/ 1191 w 1834"/>
                <a:gd name="T83" fmla="*/ 49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34" h="1355">
                  <a:moveTo>
                    <a:pt x="1191" y="490"/>
                  </a:moveTo>
                  <a:lnTo>
                    <a:pt x="1180" y="496"/>
                  </a:lnTo>
                  <a:lnTo>
                    <a:pt x="1065" y="544"/>
                  </a:lnTo>
                  <a:lnTo>
                    <a:pt x="924" y="591"/>
                  </a:lnTo>
                  <a:lnTo>
                    <a:pt x="816" y="616"/>
                  </a:lnTo>
                  <a:lnTo>
                    <a:pt x="700" y="634"/>
                  </a:lnTo>
                  <a:lnTo>
                    <a:pt x="580" y="638"/>
                  </a:lnTo>
                  <a:lnTo>
                    <a:pt x="521" y="633"/>
                  </a:lnTo>
                  <a:lnTo>
                    <a:pt x="492" y="630"/>
                  </a:lnTo>
                  <a:lnTo>
                    <a:pt x="437" y="631"/>
                  </a:lnTo>
                  <a:lnTo>
                    <a:pt x="388" y="641"/>
                  </a:lnTo>
                  <a:lnTo>
                    <a:pt x="341" y="656"/>
                  </a:lnTo>
                  <a:lnTo>
                    <a:pt x="301" y="678"/>
                  </a:lnTo>
                  <a:lnTo>
                    <a:pt x="263" y="705"/>
                  </a:lnTo>
                  <a:lnTo>
                    <a:pt x="230" y="737"/>
                  </a:lnTo>
                  <a:lnTo>
                    <a:pt x="200" y="773"/>
                  </a:lnTo>
                  <a:lnTo>
                    <a:pt x="164" y="832"/>
                  </a:lnTo>
                  <a:lnTo>
                    <a:pt x="129" y="919"/>
                  </a:lnTo>
                  <a:lnTo>
                    <a:pt x="109" y="1009"/>
                  </a:lnTo>
                  <a:lnTo>
                    <a:pt x="103" y="1098"/>
                  </a:lnTo>
                  <a:lnTo>
                    <a:pt x="105" y="1140"/>
                  </a:lnTo>
                  <a:lnTo>
                    <a:pt x="0" y="658"/>
                  </a:lnTo>
                  <a:lnTo>
                    <a:pt x="190" y="278"/>
                  </a:lnTo>
                  <a:lnTo>
                    <a:pt x="731" y="0"/>
                  </a:lnTo>
                  <a:lnTo>
                    <a:pt x="1242" y="24"/>
                  </a:lnTo>
                  <a:lnTo>
                    <a:pt x="1484" y="234"/>
                  </a:lnTo>
                  <a:lnTo>
                    <a:pt x="1689" y="490"/>
                  </a:lnTo>
                  <a:lnTo>
                    <a:pt x="1834" y="658"/>
                  </a:lnTo>
                  <a:lnTo>
                    <a:pt x="1764" y="1177"/>
                  </a:lnTo>
                  <a:lnTo>
                    <a:pt x="1617" y="1355"/>
                  </a:lnTo>
                  <a:lnTo>
                    <a:pt x="1621" y="1334"/>
                  </a:lnTo>
                  <a:lnTo>
                    <a:pt x="1631" y="1196"/>
                  </a:lnTo>
                  <a:lnTo>
                    <a:pt x="1626" y="1068"/>
                  </a:lnTo>
                  <a:lnTo>
                    <a:pt x="1606" y="961"/>
                  </a:lnTo>
                  <a:lnTo>
                    <a:pt x="1586" y="888"/>
                  </a:lnTo>
                  <a:lnTo>
                    <a:pt x="1557" y="815"/>
                  </a:lnTo>
                  <a:lnTo>
                    <a:pt x="1517" y="743"/>
                  </a:lnTo>
                  <a:lnTo>
                    <a:pt x="1468" y="676"/>
                  </a:lnTo>
                  <a:lnTo>
                    <a:pt x="1406" y="613"/>
                  </a:lnTo>
                  <a:lnTo>
                    <a:pt x="1332" y="557"/>
                  </a:lnTo>
                  <a:lnTo>
                    <a:pt x="1243" y="510"/>
                  </a:lnTo>
                  <a:lnTo>
                    <a:pt x="1191" y="49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0" name="Group 59">
            <a:extLst>
              <a:ext uri="{FF2B5EF4-FFF2-40B4-BE49-F238E27FC236}">
                <a16:creationId xmlns:a16="http://schemas.microsoft.com/office/drawing/2014/main" id="{ADB33C92-D788-4FB9-80CD-E9CDFA8CACB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7015" y="3325119"/>
            <a:ext cx="514704" cy="730579"/>
            <a:chOff x="5320" y="2917"/>
            <a:chExt cx="515" cy="731"/>
          </a:xfrm>
        </p:grpSpPr>
        <p:sp>
          <p:nvSpPr>
            <p:cNvPr id="71" name="Freeform 60">
              <a:extLst>
                <a:ext uri="{FF2B5EF4-FFF2-40B4-BE49-F238E27FC236}">
                  <a16:creationId xmlns:a16="http://schemas.microsoft.com/office/drawing/2014/main" id="{F27A1308-5FDE-4D1D-8DE9-B3363AC24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" y="3154"/>
              <a:ext cx="255" cy="472"/>
            </a:xfrm>
            <a:custGeom>
              <a:avLst/>
              <a:gdLst>
                <a:gd name="T0" fmla="*/ 0 w 1023"/>
                <a:gd name="T1" fmla="*/ 0 h 1886"/>
                <a:gd name="T2" fmla="*/ 0 w 1023"/>
                <a:gd name="T3" fmla="*/ 1886 h 1886"/>
                <a:gd name="T4" fmla="*/ 863 w 1023"/>
                <a:gd name="T5" fmla="*/ 1886 h 1886"/>
                <a:gd name="T6" fmla="*/ 884 w 1023"/>
                <a:gd name="T7" fmla="*/ 1779 h 1886"/>
                <a:gd name="T8" fmla="*/ 960 w 1023"/>
                <a:gd name="T9" fmla="*/ 1289 h 1886"/>
                <a:gd name="T10" fmla="*/ 988 w 1023"/>
                <a:gd name="T11" fmla="*/ 1064 h 1886"/>
                <a:gd name="T12" fmla="*/ 1011 w 1023"/>
                <a:gd name="T13" fmla="*/ 836 h 1886"/>
                <a:gd name="T14" fmla="*/ 1022 w 1023"/>
                <a:gd name="T15" fmla="*/ 620 h 1886"/>
                <a:gd name="T16" fmla="*/ 1023 w 1023"/>
                <a:gd name="T17" fmla="*/ 521 h 1886"/>
                <a:gd name="T18" fmla="*/ 1022 w 1023"/>
                <a:gd name="T19" fmla="*/ 497 h 1886"/>
                <a:gd name="T20" fmla="*/ 1017 w 1023"/>
                <a:gd name="T21" fmla="*/ 452 h 1886"/>
                <a:gd name="T22" fmla="*/ 1005 w 1023"/>
                <a:gd name="T23" fmla="*/ 409 h 1886"/>
                <a:gd name="T24" fmla="*/ 989 w 1023"/>
                <a:gd name="T25" fmla="*/ 370 h 1886"/>
                <a:gd name="T26" fmla="*/ 956 w 1023"/>
                <a:gd name="T27" fmla="*/ 315 h 1886"/>
                <a:gd name="T28" fmla="*/ 897 w 1023"/>
                <a:gd name="T29" fmla="*/ 251 h 1886"/>
                <a:gd name="T30" fmla="*/ 825 w 1023"/>
                <a:gd name="T31" fmla="*/ 196 h 1886"/>
                <a:gd name="T32" fmla="*/ 742 w 1023"/>
                <a:gd name="T33" fmla="*/ 151 h 1886"/>
                <a:gd name="T34" fmla="*/ 653 w 1023"/>
                <a:gd name="T35" fmla="*/ 112 h 1886"/>
                <a:gd name="T36" fmla="*/ 558 w 1023"/>
                <a:gd name="T37" fmla="*/ 81 h 1886"/>
                <a:gd name="T38" fmla="*/ 414 w 1023"/>
                <a:gd name="T39" fmla="*/ 45 h 1886"/>
                <a:gd name="T40" fmla="*/ 235 w 1023"/>
                <a:gd name="T41" fmla="*/ 17 h 1886"/>
                <a:gd name="T42" fmla="*/ 32 w 1023"/>
                <a:gd name="T43" fmla="*/ 0 h 1886"/>
                <a:gd name="T44" fmla="*/ 0 w 1023"/>
                <a:gd name="T45" fmla="*/ 0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3" h="1886">
                  <a:moveTo>
                    <a:pt x="0" y="0"/>
                  </a:moveTo>
                  <a:lnTo>
                    <a:pt x="0" y="1886"/>
                  </a:lnTo>
                  <a:lnTo>
                    <a:pt x="863" y="1886"/>
                  </a:lnTo>
                  <a:lnTo>
                    <a:pt x="884" y="1779"/>
                  </a:lnTo>
                  <a:lnTo>
                    <a:pt x="960" y="1289"/>
                  </a:lnTo>
                  <a:lnTo>
                    <a:pt x="988" y="1064"/>
                  </a:lnTo>
                  <a:lnTo>
                    <a:pt x="1011" y="836"/>
                  </a:lnTo>
                  <a:lnTo>
                    <a:pt x="1022" y="620"/>
                  </a:lnTo>
                  <a:lnTo>
                    <a:pt x="1023" y="521"/>
                  </a:lnTo>
                  <a:lnTo>
                    <a:pt x="1022" y="497"/>
                  </a:lnTo>
                  <a:lnTo>
                    <a:pt x="1017" y="452"/>
                  </a:lnTo>
                  <a:lnTo>
                    <a:pt x="1005" y="409"/>
                  </a:lnTo>
                  <a:lnTo>
                    <a:pt x="989" y="370"/>
                  </a:lnTo>
                  <a:lnTo>
                    <a:pt x="956" y="315"/>
                  </a:lnTo>
                  <a:lnTo>
                    <a:pt x="897" y="251"/>
                  </a:lnTo>
                  <a:lnTo>
                    <a:pt x="825" y="196"/>
                  </a:lnTo>
                  <a:lnTo>
                    <a:pt x="742" y="151"/>
                  </a:lnTo>
                  <a:lnTo>
                    <a:pt x="653" y="112"/>
                  </a:lnTo>
                  <a:lnTo>
                    <a:pt x="558" y="81"/>
                  </a:lnTo>
                  <a:lnTo>
                    <a:pt x="414" y="45"/>
                  </a:lnTo>
                  <a:lnTo>
                    <a:pt x="235" y="17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61">
              <a:extLst>
                <a:ext uri="{FF2B5EF4-FFF2-40B4-BE49-F238E27FC236}">
                  <a16:creationId xmlns:a16="http://schemas.microsoft.com/office/drawing/2014/main" id="{79EFBE67-4A6C-44B0-8A16-26071781E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" y="3154"/>
              <a:ext cx="256" cy="472"/>
            </a:xfrm>
            <a:custGeom>
              <a:avLst/>
              <a:gdLst>
                <a:gd name="T0" fmla="*/ 1024 w 1024"/>
                <a:gd name="T1" fmla="*/ 0 h 1886"/>
                <a:gd name="T2" fmla="*/ 1024 w 1024"/>
                <a:gd name="T3" fmla="*/ 1886 h 1886"/>
                <a:gd name="T4" fmla="*/ 161 w 1024"/>
                <a:gd name="T5" fmla="*/ 1886 h 1886"/>
                <a:gd name="T6" fmla="*/ 140 w 1024"/>
                <a:gd name="T7" fmla="*/ 1779 h 1886"/>
                <a:gd name="T8" fmla="*/ 64 w 1024"/>
                <a:gd name="T9" fmla="*/ 1289 h 1886"/>
                <a:gd name="T10" fmla="*/ 36 w 1024"/>
                <a:gd name="T11" fmla="*/ 1064 h 1886"/>
                <a:gd name="T12" fmla="*/ 13 w 1024"/>
                <a:gd name="T13" fmla="*/ 836 h 1886"/>
                <a:gd name="T14" fmla="*/ 2 w 1024"/>
                <a:gd name="T15" fmla="*/ 620 h 1886"/>
                <a:gd name="T16" fmla="*/ 0 w 1024"/>
                <a:gd name="T17" fmla="*/ 521 h 1886"/>
                <a:gd name="T18" fmla="*/ 2 w 1024"/>
                <a:gd name="T19" fmla="*/ 497 h 1886"/>
                <a:gd name="T20" fmla="*/ 8 w 1024"/>
                <a:gd name="T21" fmla="*/ 452 h 1886"/>
                <a:gd name="T22" fmla="*/ 19 w 1024"/>
                <a:gd name="T23" fmla="*/ 409 h 1886"/>
                <a:gd name="T24" fmla="*/ 36 w 1024"/>
                <a:gd name="T25" fmla="*/ 370 h 1886"/>
                <a:gd name="T26" fmla="*/ 68 w 1024"/>
                <a:gd name="T27" fmla="*/ 315 h 1886"/>
                <a:gd name="T28" fmla="*/ 127 w 1024"/>
                <a:gd name="T29" fmla="*/ 251 h 1886"/>
                <a:gd name="T30" fmla="*/ 199 w 1024"/>
                <a:gd name="T31" fmla="*/ 196 h 1886"/>
                <a:gd name="T32" fmla="*/ 282 w 1024"/>
                <a:gd name="T33" fmla="*/ 151 h 1886"/>
                <a:gd name="T34" fmla="*/ 372 w 1024"/>
                <a:gd name="T35" fmla="*/ 112 h 1886"/>
                <a:gd name="T36" fmla="*/ 466 w 1024"/>
                <a:gd name="T37" fmla="*/ 81 h 1886"/>
                <a:gd name="T38" fmla="*/ 610 w 1024"/>
                <a:gd name="T39" fmla="*/ 45 h 1886"/>
                <a:gd name="T40" fmla="*/ 789 w 1024"/>
                <a:gd name="T41" fmla="*/ 17 h 1886"/>
                <a:gd name="T42" fmla="*/ 992 w 1024"/>
                <a:gd name="T43" fmla="*/ 0 h 1886"/>
                <a:gd name="T44" fmla="*/ 1024 w 1024"/>
                <a:gd name="T45" fmla="*/ 0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4" h="1886">
                  <a:moveTo>
                    <a:pt x="1024" y="0"/>
                  </a:moveTo>
                  <a:lnTo>
                    <a:pt x="1024" y="1886"/>
                  </a:lnTo>
                  <a:lnTo>
                    <a:pt x="161" y="1886"/>
                  </a:lnTo>
                  <a:lnTo>
                    <a:pt x="140" y="1779"/>
                  </a:lnTo>
                  <a:lnTo>
                    <a:pt x="64" y="1289"/>
                  </a:lnTo>
                  <a:lnTo>
                    <a:pt x="36" y="1064"/>
                  </a:lnTo>
                  <a:lnTo>
                    <a:pt x="13" y="836"/>
                  </a:lnTo>
                  <a:lnTo>
                    <a:pt x="2" y="620"/>
                  </a:lnTo>
                  <a:lnTo>
                    <a:pt x="0" y="521"/>
                  </a:lnTo>
                  <a:lnTo>
                    <a:pt x="2" y="497"/>
                  </a:lnTo>
                  <a:lnTo>
                    <a:pt x="8" y="452"/>
                  </a:lnTo>
                  <a:lnTo>
                    <a:pt x="19" y="409"/>
                  </a:lnTo>
                  <a:lnTo>
                    <a:pt x="36" y="370"/>
                  </a:lnTo>
                  <a:lnTo>
                    <a:pt x="68" y="315"/>
                  </a:lnTo>
                  <a:lnTo>
                    <a:pt x="127" y="251"/>
                  </a:lnTo>
                  <a:lnTo>
                    <a:pt x="199" y="196"/>
                  </a:lnTo>
                  <a:lnTo>
                    <a:pt x="282" y="151"/>
                  </a:lnTo>
                  <a:lnTo>
                    <a:pt x="372" y="112"/>
                  </a:lnTo>
                  <a:lnTo>
                    <a:pt x="466" y="81"/>
                  </a:lnTo>
                  <a:lnTo>
                    <a:pt x="610" y="45"/>
                  </a:lnTo>
                  <a:lnTo>
                    <a:pt x="789" y="17"/>
                  </a:lnTo>
                  <a:lnTo>
                    <a:pt x="992" y="0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Rectangle 62">
              <a:extLst>
                <a:ext uri="{FF2B5EF4-FFF2-40B4-BE49-F238E27FC236}">
                  <a16:creationId xmlns:a16="http://schemas.microsoft.com/office/drawing/2014/main" id="{0FE61CBA-04F7-4F63-A4DC-9291EBC25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5" y="3467"/>
              <a:ext cx="105" cy="119"/>
            </a:xfrm>
            <a:prstGeom prst="rect">
              <a:avLst/>
            </a:pr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63">
              <a:extLst>
                <a:ext uri="{FF2B5EF4-FFF2-40B4-BE49-F238E27FC236}">
                  <a16:creationId xmlns:a16="http://schemas.microsoft.com/office/drawing/2014/main" id="{2482B06E-2B7A-46DA-96A2-521C5C6ED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" y="3467"/>
              <a:ext cx="105" cy="37"/>
            </a:xfrm>
            <a:custGeom>
              <a:avLst/>
              <a:gdLst>
                <a:gd name="T0" fmla="*/ 0 w 421"/>
                <a:gd name="T1" fmla="*/ 56 h 146"/>
                <a:gd name="T2" fmla="*/ 5 w 421"/>
                <a:gd name="T3" fmla="*/ 59 h 146"/>
                <a:gd name="T4" fmla="*/ 66 w 421"/>
                <a:gd name="T5" fmla="*/ 90 h 146"/>
                <a:gd name="T6" fmla="*/ 147 w 421"/>
                <a:gd name="T7" fmla="*/ 118 h 146"/>
                <a:gd name="T8" fmla="*/ 215 w 421"/>
                <a:gd name="T9" fmla="*/ 134 h 146"/>
                <a:gd name="T10" fmla="*/ 291 w 421"/>
                <a:gd name="T11" fmla="*/ 145 h 146"/>
                <a:gd name="T12" fmla="*/ 376 w 421"/>
                <a:gd name="T13" fmla="*/ 146 h 146"/>
                <a:gd name="T14" fmla="*/ 421 w 421"/>
                <a:gd name="T15" fmla="*/ 143 h 146"/>
                <a:gd name="T16" fmla="*/ 421 w 421"/>
                <a:gd name="T17" fmla="*/ 0 h 146"/>
                <a:gd name="T18" fmla="*/ 0 w 421"/>
                <a:gd name="T19" fmla="*/ 0 h 146"/>
                <a:gd name="T20" fmla="*/ 0 w 421"/>
                <a:gd name="T21" fmla="*/ 5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1" h="146">
                  <a:moveTo>
                    <a:pt x="0" y="56"/>
                  </a:moveTo>
                  <a:lnTo>
                    <a:pt x="5" y="59"/>
                  </a:lnTo>
                  <a:lnTo>
                    <a:pt x="66" y="90"/>
                  </a:lnTo>
                  <a:lnTo>
                    <a:pt x="147" y="118"/>
                  </a:lnTo>
                  <a:lnTo>
                    <a:pt x="215" y="134"/>
                  </a:lnTo>
                  <a:lnTo>
                    <a:pt x="291" y="145"/>
                  </a:lnTo>
                  <a:lnTo>
                    <a:pt x="376" y="146"/>
                  </a:lnTo>
                  <a:lnTo>
                    <a:pt x="421" y="143"/>
                  </a:lnTo>
                  <a:lnTo>
                    <a:pt x="421" y="0"/>
                  </a:lnTo>
                  <a:lnTo>
                    <a:pt x="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64">
              <a:extLst>
                <a:ext uri="{FF2B5EF4-FFF2-40B4-BE49-F238E27FC236}">
                  <a16:creationId xmlns:a16="http://schemas.microsoft.com/office/drawing/2014/main" id="{5FE6951C-429A-4930-91A0-A169CFCF4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" y="3226"/>
              <a:ext cx="102" cy="117"/>
            </a:xfrm>
            <a:custGeom>
              <a:avLst/>
              <a:gdLst>
                <a:gd name="T0" fmla="*/ 412 w 412"/>
                <a:gd name="T1" fmla="*/ 235 h 470"/>
                <a:gd name="T2" fmla="*/ 411 w 412"/>
                <a:gd name="T3" fmla="*/ 259 h 470"/>
                <a:gd name="T4" fmla="*/ 402 w 412"/>
                <a:gd name="T5" fmla="*/ 305 h 470"/>
                <a:gd name="T6" fmla="*/ 387 w 412"/>
                <a:gd name="T7" fmla="*/ 347 h 470"/>
                <a:gd name="T8" fmla="*/ 365 w 412"/>
                <a:gd name="T9" fmla="*/ 385 h 470"/>
                <a:gd name="T10" fmla="*/ 337 w 412"/>
                <a:gd name="T11" fmla="*/ 416 h 470"/>
                <a:gd name="T12" fmla="*/ 305 w 412"/>
                <a:gd name="T13" fmla="*/ 442 h 470"/>
                <a:gd name="T14" fmla="*/ 268 w 412"/>
                <a:gd name="T15" fmla="*/ 460 h 470"/>
                <a:gd name="T16" fmla="*/ 227 w 412"/>
                <a:gd name="T17" fmla="*/ 469 h 470"/>
                <a:gd name="T18" fmla="*/ 207 w 412"/>
                <a:gd name="T19" fmla="*/ 470 h 470"/>
                <a:gd name="T20" fmla="*/ 185 w 412"/>
                <a:gd name="T21" fmla="*/ 469 h 470"/>
                <a:gd name="T22" fmla="*/ 146 w 412"/>
                <a:gd name="T23" fmla="*/ 460 h 470"/>
                <a:gd name="T24" fmla="*/ 108 w 412"/>
                <a:gd name="T25" fmla="*/ 442 h 470"/>
                <a:gd name="T26" fmla="*/ 76 w 412"/>
                <a:gd name="T27" fmla="*/ 416 h 470"/>
                <a:gd name="T28" fmla="*/ 48 w 412"/>
                <a:gd name="T29" fmla="*/ 385 h 470"/>
                <a:gd name="T30" fmla="*/ 25 w 412"/>
                <a:gd name="T31" fmla="*/ 347 h 470"/>
                <a:gd name="T32" fmla="*/ 10 w 412"/>
                <a:gd name="T33" fmla="*/ 305 h 470"/>
                <a:gd name="T34" fmla="*/ 2 w 412"/>
                <a:gd name="T35" fmla="*/ 259 h 470"/>
                <a:gd name="T36" fmla="*/ 0 w 412"/>
                <a:gd name="T37" fmla="*/ 235 h 470"/>
                <a:gd name="T38" fmla="*/ 2 w 412"/>
                <a:gd name="T39" fmla="*/ 210 h 470"/>
                <a:gd name="T40" fmla="*/ 10 w 412"/>
                <a:gd name="T41" fmla="*/ 165 h 470"/>
                <a:gd name="T42" fmla="*/ 25 w 412"/>
                <a:gd name="T43" fmla="*/ 123 h 470"/>
                <a:gd name="T44" fmla="*/ 48 w 412"/>
                <a:gd name="T45" fmla="*/ 85 h 470"/>
                <a:gd name="T46" fmla="*/ 76 w 412"/>
                <a:gd name="T47" fmla="*/ 53 h 470"/>
                <a:gd name="T48" fmla="*/ 108 w 412"/>
                <a:gd name="T49" fmla="*/ 28 h 470"/>
                <a:gd name="T50" fmla="*/ 146 w 412"/>
                <a:gd name="T51" fmla="*/ 10 h 470"/>
                <a:gd name="T52" fmla="*/ 185 w 412"/>
                <a:gd name="T53" fmla="*/ 0 h 470"/>
                <a:gd name="T54" fmla="*/ 207 w 412"/>
                <a:gd name="T55" fmla="*/ 0 h 470"/>
                <a:gd name="T56" fmla="*/ 227 w 412"/>
                <a:gd name="T57" fmla="*/ 0 h 470"/>
                <a:gd name="T58" fmla="*/ 268 w 412"/>
                <a:gd name="T59" fmla="*/ 10 h 470"/>
                <a:gd name="T60" fmla="*/ 305 w 412"/>
                <a:gd name="T61" fmla="*/ 28 h 470"/>
                <a:gd name="T62" fmla="*/ 337 w 412"/>
                <a:gd name="T63" fmla="*/ 53 h 470"/>
                <a:gd name="T64" fmla="*/ 365 w 412"/>
                <a:gd name="T65" fmla="*/ 85 h 470"/>
                <a:gd name="T66" fmla="*/ 387 w 412"/>
                <a:gd name="T67" fmla="*/ 123 h 470"/>
                <a:gd name="T68" fmla="*/ 402 w 412"/>
                <a:gd name="T69" fmla="*/ 165 h 470"/>
                <a:gd name="T70" fmla="*/ 411 w 412"/>
                <a:gd name="T71" fmla="*/ 210 h 470"/>
                <a:gd name="T72" fmla="*/ 412 w 412"/>
                <a:gd name="T73" fmla="*/ 23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70">
                  <a:moveTo>
                    <a:pt x="412" y="235"/>
                  </a:moveTo>
                  <a:lnTo>
                    <a:pt x="411" y="259"/>
                  </a:lnTo>
                  <a:lnTo>
                    <a:pt x="402" y="305"/>
                  </a:lnTo>
                  <a:lnTo>
                    <a:pt x="387" y="347"/>
                  </a:lnTo>
                  <a:lnTo>
                    <a:pt x="365" y="385"/>
                  </a:lnTo>
                  <a:lnTo>
                    <a:pt x="337" y="416"/>
                  </a:lnTo>
                  <a:lnTo>
                    <a:pt x="305" y="442"/>
                  </a:lnTo>
                  <a:lnTo>
                    <a:pt x="268" y="460"/>
                  </a:lnTo>
                  <a:lnTo>
                    <a:pt x="227" y="469"/>
                  </a:lnTo>
                  <a:lnTo>
                    <a:pt x="207" y="470"/>
                  </a:lnTo>
                  <a:lnTo>
                    <a:pt x="185" y="469"/>
                  </a:lnTo>
                  <a:lnTo>
                    <a:pt x="146" y="460"/>
                  </a:lnTo>
                  <a:lnTo>
                    <a:pt x="108" y="442"/>
                  </a:lnTo>
                  <a:lnTo>
                    <a:pt x="76" y="416"/>
                  </a:lnTo>
                  <a:lnTo>
                    <a:pt x="48" y="385"/>
                  </a:lnTo>
                  <a:lnTo>
                    <a:pt x="25" y="347"/>
                  </a:lnTo>
                  <a:lnTo>
                    <a:pt x="10" y="305"/>
                  </a:lnTo>
                  <a:lnTo>
                    <a:pt x="2" y="259"/>
                  </a:lnTo>
                  <a:lnTo>
                    <a:pt x="0" y="235"/>
                  </a:lnTo>
                  <a:lnTo>
                    <a:pt x="2" y="210"/>
                  </a:lnTo>
                  <a:lnTo>
                    <a:pt x="10" y="165"/>
                  </a:lnTo>
                  <a:lnTo>
                    <a:pt x="25" y="123"/>
                  </a:lnTo>
                  <a:lnTo>
                    <a:pt x="48" y="85"/>
                  </a:lnTo>
                  <a:lnTo>
                    <a:pt x="76" y="53"/>
                  </a:lnTo>
                  <a:lnTo>
                    <a:pt x="108" y="28"/>
                  </a:lnTo>
                  <a:lnTo>
                    <a:pt x="146" y="10"/>
                  </a:lnTo>
                  <a:lnTo>
                    <a:pt x="185" y="0"/>
                  </a:lnTo>
                  <a:lnTo>
                    <a:pt x="207" y="0"/>
                  </a:lnTo>
                  <a:lnTo>
                    <a:pt x="227" y="0"/>
                  </a:lnTo>
                  <a:lnTo>
                    <a:pt x="268" y="10"/>
                  </a:lnTo>
                  <a:lnTo>
                    <a:pt x="305" y="28"/>
                  </a:lnTo>
                  <a:lnTo>
                    <a:pt x="337" y="53"/>
                  </a:lnTo>
                  <a:lnTo>
                    <a:pt x="365" y="85"/>
                  </a:lnTo>
                  <a:lnTo>
                    <a:pt x="387" y="123"/>
                  </a:lnTo>
                  <a:lnTo>
                    <a:pt x="402" y="165"/>
                  </a:lnTo>
                  <a:lnTo>
                    <a:pt x="411" y="210"/>
                  </a:lnTo>
                  <a:lnTo>
                    <a:pt x="412" y="23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65">
              <a:extLst>
                <a:ext uri="{FF2B5EF4-FFF2-40B4-BE49-F238E27FC236}">
                  <a16:creationId xmlns:a16="http://schemas.microsoft.com/office/drawing/2014/main" id="{3F1F2C34-6145-4A5B-A16B-82ADA1DE5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1" y="3226"/>
              <a:ext cx="102" cy="117"/>
            </a:xfrm>
            <a:custGeom>
              <a:avLst/>
              <a:gdLst>
                <a:gd name="T0" fmla="*/ 410 w 410"/>
                <a:gd name="T1" fmla="*/ 235 h 470"/>
                <a:gd name="T2" fmla="*/ 409 w 410"/>
                <a:gd name="T3" fmla="*/ 259 h 470"/>
                <a:gd name="T4" fmla="*/ 402 w 410"/>
                <a:gd name="T5" fmla="*/ 305 h 470"/>
                <a:gd name="T6" fmla="*/ 386 w 410"/>
                <a:gd name="T7" fmla="*/ 347 h 470"/>
                <a:gd name="T8" fmla="*/ 364 w 410"/>
                <a:gd name="T9" fmla="*/ 385 h 470"/>
                <a:gd name="T10" fmla="*/ 336 w 410"/>
                <a:gd name="T11" fmla="*/ 416 h 470"/>
                <a:gd name="T12" fmla="*/ 303 w 410"/>
                <a:gd name="T13" fmla="*/ 442 h 470"/>
                <a:gd name="T14" fmla="*/ 266 w 410"/>
                <a:gd name="T15" fmla="*/ 460 h 470"/>
                <a:gd name="T16" fmla="*/ 226 w 410"/>
                <a:gd name="T17" fmla="*/ 469 h 470"/>
                <a:gd name="T18" fmla="*/ 205 w 410"/>
                <a:gd name="T19" fmla="*/ 470 h 470"/>
                <a:gd name="T20" fmla="*/ 184 w 410"/>
                <a:gd name="T21" fmla="*/ 469 h 470"/>
                <a:gd name="T22" fmla="*/ 144 w 410"/>
                <a:gd name="T23" fmla="*/ 460 h 470"/>
                <a:gd name="T24" fmla="*/ 106 w 410"/>
                <a:gd name="T25" fmla="*/ 442 h 470"/>
                <a:gd name="T26" fmla="*/ 74 w 410"/>
                <a:gd name="T27" fmla="*/ 416 h 470"/>
                <a:gd name="T28" fmla="*/ 46 w 410"/>
                <a:gd name="T29" fmla="*/ 385 h 470"/>
                <a:gd name="T30" fmla="*/ 24 w 410"/>
                <a:gd name="T31" fmla="*/ 347 h 470"/>
                <a:gd name="T32" fmla="*/ 9 w 410"/>
                <a:gd name="T33" fmla="*/ 305 h 470"/>
                <a:gd name="T34" fmla="*/ 0 w 410"/>
                <a:gd name="T35" fmla="*/ 259 h 470"/>
                <a:gd name="T36" fmla="*/ 0 w 410"/>
                <a:gd name="T37" fmla="*/ 235 h 470"/>
                <a:gd name="T38" fmla="*/ 0 w 410"/>
                <a:gd name="T39" fmla="*/ 210 h 470"/>
                <a:gd name="T40" fmla="*/ 9 w 410"/>
                <a:gd name="T41" fmla="*/ 165 h 470"/>
                <a:gd name="T42" fmla="*/ 24 w 410"/>
                <a:gd name="T43" fmla="*/ 123 h 470"/>
                <a:gd name="T44" fmla="*/ 46 w 410"/>
                <a:gd name="T45" fmla="*/ 85 h 470"/>
                <a:gd name="T46" fmla="*/ 74 w 410"/>
                <a:gd name="T47" fmla="*/ 53 h 470"/>
                <a:gd name="T48" fmla="*/ 106 w 410"/>
                <a:gd name="T49" fmla="*/ 28 h 470"/>
                <a:gd name="T50" fmla="*/ 144 w 410"/>
                <a:gd name="T51" fmla="*/ 10 h 470"/>
                <a:gd name="T52" fmla="*/ 184 w 410"/>
                <a:gd name="T53" fmla="*/ 0 h 470"/>
                <a:gd name="T54" fmla="*/ 205 w 410"/>
                <a:gd name="T55" fmla="*/ 0 h 470"/>
                <a:gd name="T56" fmla="*/ 226 w 410"/>
                <a:gd name="T57" fmla="*/ 0 h 470"/>
                <a:gd name="T58" fmla="*/ 266 w 410"/>
                <a:gd name="T59" fmla="*/ 10 h 470"/>
                <a:gd name="T60" fmla="*/ 303 w 410"/>
                <a:gd name="T61" fmla="*/ 28 h 470"/>
                <a:gd name="T62" fmla="*/ 336 w 410"/>
                <a:gd name="T63" fmla="*/ 53 h 470"/>
                <a:gd name="T64" fmla="*/ 364 w 410"/>
                <a:gd name="T65" fmla="*/ 85 h 470"/>
                <a:gd name="T66" fmla="*/ 386 w 410"/>
                <a:gd name="T67" fmla="*/ 123 h 470"/>
                <a:gd name="T68" fmla="*/ 402 w 410"/>
                <a:gd name="T69" fmla="*/ 165 h 470"/>
                <a:gd name="T70" fmla="*/ 409 w 410"/>
                <a:gd name="T71" fmla="*/ 210 h 470"/>
                <a:gd name="T72" fmla="*/ 410 w 410"/>
                <a:gd name="T73" fmla="*/ 23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0" h="470">
                  <a:moveTo>
                    <a:pt x="410" y="235"/>
                  </a:moveTo>
                  <a:lnTo>
                    <a:pt x="409" y="259"/>
                  </a:lnTo>
                  <a:lnTo>
                    <a:pt x="402" y="305"/>
                  </a:lnTo>
                  <a:lnTo>
                    <a:pt x="386" y="347"/>
                  </a:lnTo>
                  <a:lnTo>
                    <a:pt x="364" y="385"/>
                  </a:lnTo>
                  <a:lnTo>
                    <a:pt x="336" y="416"/>
                  </a:lnTo>
                  <a:lnTo>
                    <a:pt x="303" y="442"/>
                  </a:lnTo>
                  <a:lnTo>
                    <a:pt x="266" y="460"/>
                  </a:lnTo>
                  <a:lnTo>
                    <a:pt x="226" y="469"/>
                  </a:lnTo>
                  <a:lnTo>
                    <a:pt x="205" y="470"/>
                  </a:lnTo>
                  <a:lnTo>
                    <a:pt x="184" y="469"/>
                  </a:lnTo>
                  <a:lnTo>
                    <a:pt x="144" y="460"/>
                  </a:lnTo>
                  <a:lnTo>
                    <a:pt x="106" y="442"/>
                  </a:lnTo>
                  <a:lnTo>
                    <a:pt x="74" y="416"/>
                  </a:lnTo>
                  <a:lnTo>
                    <a:pt x="46" y="385"/>
                  </a:lnTo>
                  <a:lnTo>
                    <a:pt x="24" y="347"/>
                  </a:lnTo>
                  <a:lnTo>
                    <a:pt x="9" y="305"/>
                  </a:lnTo>
                  <a:lnTo>
                    <a:pt x="0" y="259"/>
                  </a:lnTo>
                  <a:lnTo>
                    <a:pt x="0" y="235"/>
                  </a:lnTo>
                  <a:lnTo>
                    <a:pt x="0" y="210"/>
                  </a:lnTo>
                  <a:lnTo>
                    <a:pt x="9" y="165"/>
                  </a:lnTo>
                  <a:lnTo>
                    <a:pt x="24" y="123"/>
                  </a:lnTo>
                  <a:lnTo>
                    <a:pt x="46" y="85"/>
                  </a:lnTo>
                  <a:lnTo>
                    <a:pt x="74" y="53"/>
                  </a:lnTo>
                  <a:lnTo>
                    <a:pt x="106" y="28"/>
                  </a:lnTo>
                  <a:lnTo>
                    <a:pt x="144" y="10"/>
                  </a:lnTo>
                  <a:lnTo>
                    <a:pt x="184" y="0"/>
                  </a:lnTo>
                  <a:lnTo>
                    <a:pt x="205" y="0"/>
                  </a:lnTo>
                  <a:lnTo>
                    <a:pt x="226" y="0"/>
                  </a:lnTo>
                  <a:lnTo>
                    <a:pt x="266" y="10"/>
                  </a:lnTo>
                  <a:lnTo>
                    <a:pt x="303" y="28"/>
                  </a:lnTo>
                  <a:lnTo>
                    <a:pt x="336" y="53"/>
                  </a:lnTo>
                  <a:lnTo>
                    <a:pt x="364" y="85"/>
                  </a:lnTo>
                  <a:lnTo>
                    <a:pt x="386" y="123"/>
                  </a:lnTo>
                  <a:lnTo>
                    <a:pt x="402" y="165"/>
                  </a:lnTo>
                  <a:lnTo>
                    <a:pt x="409" y="210"/>
                  </a:lnTo>
                  <a:lnTo>
                    <a:pt x="410" y="23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66">
              <a:extLst>
                <a:ext uri="{FF2B5EF4-FFF2-40B4-BE49-F238E27FC236}">
                  <a16:creationId xmlns:a16="http://schemas.microsoft.com/office/drawing/2014/main" id="{BE36D98D-1F18-4836-86E0-FDAB4B1B5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" y="3023"/>
              <a:ext cx="409" cy="464"/>
            </a:xfrm>
            <a:custGeom>
              <a:avLst/>
              <a:gdLst>
                <a:gd name="T0" fmla="*/ 1634 w 1634"/>
                <a:gd name="T1" fmla="*/ 566 h 1855"/>
                <a:gd name="T2" fmla="*/ 1616 w 1634"/>
                <a:gd name="T3" fmla="*/ 443 h 1855"/>
                <a:gd name="T4" fmla="*/ 1573 w 1634"/>
                <a:gd name="T5" fmla="*/ 332 h 1855"/>
                <a:gd name="T6" fmla="*/ 1505 w 1634"/>
                <a:gd name="T7" fmla="*/ 233 h 1855"/>
                <a:gd name="T8" fmla="*/ 1412 w 1634"/>
                <a:gd name="T9" fmla="*/ 150 h 1855"/>
                <a:gd name="T10" fmla="*/ 1291 w 1634"/>
                <a:gd name="T11" fmla="*/ 83 h 1855"/>
                <a:gd name="T12" fmla="*/ 1144 w 1634"/>
                <a:gd name="T13" fmla="*/ 34 h 1855"/>
                <a:gd name="T14" fmla="*/ 968 w 1634"/>
                <a:gd name="T15" fmla="*/ 5 h 1855"/>
                <a:gd name="T16" fmla="*/ 817 w 1634"/>
                <a:gd name="T17" fmla="*/ 0 h 1855"/>
                <a:gd name="T18" fmla="*/ 666 w 1634"/>
                <a:gd name="T19" fmla="*/ 5 h 1855"/>
                <a:gd name="T20" fmla="*/ 491 w 1634"/>
                <a:gd name="T21" fmla="*/ 34 h 1855"/>
                <a:gd name="T22" fmla="*/ 343 w 1634"/>
                <a:gd name="T23" fmla="*/ 83 h 1855"/>
                <a:gd name="T24" fmla="*/ 222 w 1634"/>
                <a:gd name="T25" fmla="*/ 150 h 1855"/>
                <a:gd name="T26" fmla="*/ 129 w 1634"/>
                <a:gd name="T27" fmla="*/ 233 h 1855"/>
                <a:gd name="T28" fmla="*/ 61 w 1634"/>
                <a:gd name="T29" fmla="*/ 332 h 1855"/>
                <a:gd name="T30" fmla="*/ 19 w 1634"/>
                <a:gd name="T31" fmla="*/ 443 h 1855"/>
                <a:gd name="T32" fmla="*/ 1 w 1634"/>
                <a:gd name="T33" fmla="*/ 566 h 1855"/>
                <a:gd name="T34" fmla="*/ 0 w 1634"/>
                <a:gd name="T35" fmla="*/ 667 h 1855"/>
                <a:gd name="T36" fmla="*/ 8 w 1634"/>
                <a:gd name="T37" fmla="*/ 991 h 1855"/>
                <a:gd name="T38" fmla="*/ 37 w 1634"/>
                <a:gd name="T39" fmla="*/ 1201 h 1855"/>
                <a:gd name="T40" fmla="*/ 99 w 1634"/>
                <a:gd name="T41" fmla="*/ 1406 h 1855"/>
                <a:gd name="T42" fmla="*/ 204 w 1634"/>
                <a:gd name="T43" fmla="*/ 1593 h 1855"/>
                <a:gd name="T44" fmla="*/ 343 w 1634"/>
                <a:gd name="T45" fmla="*/ 1724 h 1855"/>
                <a:gd name="T46" fmla="*/ 444 w 1634"/>
                <a:gd name="T47" fmla="*/ 1782 h 1855"/>
                <a:gd name="T48" fmla="*/ 562 w 1634"/>
                <a:gd name="T49" fmla="*/ 1825 h 1855"/>
                <a:gd name="T50" fmla="*/ 699 w 1634"/>
                <a:gd name="T51" fmla="*/ 1850 h 1855"/>
                <a:gd name="T52" fmla="*/ 817 w 1634"/>
                <a:gd name="T53" fmla="*/ 1855 h 1855"/>
                <a:gd name="T54" fmla="*/ 935 w 1634"/>
                <a:gd name="T55" fmla="*/ 1850 h 1855"/>
                <a:gd name="T56" fmla="*/ 1072 w 1634"/>
                <a:gd name="T57" fmla="*/ 1825 h 1855"/>
                <a:gd name="T58" fmla="*/ 1191 w 1634"/>
                <a:gd name="T59" fmla="*/ 1782 h 1855"/>
                <a:gd name="T60" fmla="*/ 1292 w 1634"/>
                <a:gd name="T61" fmla="*/ 1724 h 1855"/>
                <a:gd name="T62" fmla="*/ 1430 w 1634"/>
                <a:gd name="T63" fmla="*/ 1593 h 1855"/>
                <a:gd name="T64" fmla="*/ 1535 w 1634"/>
                <a:gd name="T65" fmla="*/ 1406 h 1855"/>
                <a:gd name="T66" fmla="*/ 1597 w 1634"/>
                <a:gd name="T67" fmla="*/ 1201 h 1855"/>
                <a:gd name="T68" fmla="*/ 1627 w 1634"/>
                <a:gd name="T69" fmla="*/ 991 h 1855"/>
                <a:gd name="T70" fmla="*/ 1634 w 1634"/>
                <a:gd name="T71" fmla="*/ 667 h 1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4" h="1855">
                  <a:moveTo>
                    <a:pt x="1634" y="598"/>
                  </a:moveTo>
                  <a:lnTo>
                    <a:pt x="1634" y="566"/>
                  </a:lnTo>
                  <a:lnTo>
                    <a:pt x="1628" y="504"/>
                  </a:lnTo>
                  <a:lnTo>
                    <a:pt x="1616" y="443"/>
                  </a:lnTo>
                  <a:lnTo>
                    <a:pt x="1598" y="386"/>
                  </a:lnTo>
                  <a:lnTo>
                    <a:pt x="1573" y="332"/>
                  </a:lnTo>
                  <a:lnTo>
                    <a:pt x="1543" y="281"/>
                  </a:lnTo>
                  <a:lnTo>
                    <a:pt x="1505" y="233"/>
                  </a:lnTo>
                  <a:lnTo>
                    <a:pt x="1462" y="189"/>
                  </a:lnTo>
                  <a:lnTo>
                    <a:pt x="1412" y="150"/>
                  </a:lnTo>
                  <a:lnTo>
                    <a:pt x="1355" y="114"/>
                  </a:lnTo>
                  <a:lnTo>
                    <a:pt x="1291" y="83"/>
                  </a:lnTo>
                  <a:lnTo>
                    <a:pt x="1220" y="56"/>
                  </a:lnTo>
                  <a:lnTo>
                    <a:pt x="1144" y="34"/>
                  </a:lnTo>
                  <a:lnTo>
                    <a:pt x="1059" y="17"/>
                  </a:lnTo>
                  <a:lnTo>
                    <a:pt x="968" y="5"/>
                  </a:lnTo>
                  <a:lnTo>
                    <a:pt x="869" y="0"/>
                  </a:lnTo>
                  <a:lnTo>
                    <a:pt x="817" y="0"/>
                  </a:lnTo>
                  <a:lnTo>
                    <a:pt x="765" y="0"/>
                  </a:lnTo>
                  <a:lnTo>
                    <a:pt x="666" y="5"/>
                  </a:lnTo>
                  <a:lnTo>
                    <a:pt x="575" y="17"/>
                  </a:lnTo>
                  <a:lnTo>
                    <a:pt x="491" y="34"/>
                  </a:lnTo>
                  <a:lnTo>
                    <a:pt x="413" y="56"/>
                  </a:lnTo>
                  <a:lnTo>
                    <a:pt x="343" y="83"/>
                  </a:lnTo>
                  <a:lnTo>
                    <a:pt x="279" y="114"/>
                  </a:lnTo>
                  <a:lnTo>
                    <a:pt x="222" y="150"/>
                  </a:lnTo>
                  <a:lnTo>
                    <a:pt x="173" y="189"/>
                  </a:lnTo>
                  <a:lnTo>
                    <a:pt x="129" y="233"/>
                  </a:lnTo>
                  <a:lnTo>
                    <a:pt x="92" y="281"/>
                  </a:lnTo>
                  <a:lnTo>
                    <a:pt x="61" y="332"/>
                  </a:lnTo>
                  <a:lnTo>
                    <a:pt x="36" y="386"/>
                  </a:lnTo>
                  <a:lnTo>
                    <a:pt x="19" y="443"/>
                  </a:lnTo>
                  <a:lnTo>
                    <a:pt x="6" y="504"/>
                  </a:lnTo>
                  <a:lnTo>
                    <a:pt x="1" y="566"/>
                  </a:lnTo>
                  <a:lnTo>
                    <a:pt x="0" y="598"/>
                  </a:lnTo>
                  <a:lnTo>
                    <a:pt x="0" y="667"/>
                  </a:lnTo>
                  <a:lnTo>
                    <a:pt x="0" y="841"/>
                  </a:lnTo>
                  <a:lnTo>
                    <a:pt x="8" y="991"/>
                  </a:lnTo>
                  <a:lnTo>
                    <a:pt x="19" y="1095"/>
                  </a:lnTo>
                  <a:lnTo>
                    <a:pt x="37" y="1201"/>
                  </a:lnTo>
                  <a:lnTo>
                    <a:pt x="63" y="1305"/>
                  </a:lnTo>
                  <a:lnTo>
                    <a:pt x="99" y="1406"/>
                  </a:lnTo>
                  <a:lnTo>
                    <a:pt x="145" y="1503"/>
                  </a:lnTo>
                  <a:lnTo>
                    <a:pt x="204" y="1593"/>
                  </a:lnTo>
                  <a:lnTo>
                    <a:pt x="277" y="1672"/>
                  </a:lnTo>
                  <a:lnTo>
                    <a:pt x="343" y="1724"/>
                  </a:lnTo>
                  <a:lnTo>
                    <a:pt x="391" y="1755"/>
                  </a:lnTo>
                  <a:lnTo>
                    <a:pt x="444" y="1782"/>
                  </a:lnTo>
                  <a:lnTo>
                    <a:pt x="500" y="1806"/>
                  </a:lnTo>
                  <a:lnTo>
                    <a:pt x="562" y="1825"/>
                  </a:lnTo>
                  <a:lnTo>
                    <a:pt x="628" y="1839"/>
                  </a:lnTo>
                  <a:lnTo>
                    <a:pt x="699" y="1850"/>
                  </a:lnTo>
                  <a:lnTo>
                    <a:pt x="777" y="1855"/>
                  </a:lnTo>
                  <a:lnTo>
                    <a:pt x="817" y="1855"/>
                  </a:lnTo>
                  <a:lnTo>
                    <a:pt x="857" y="1855"/>
                  </a:lnTo>
                  <a:lnTo>
                    <a:pt x="935" y="1850"/>
                  </a:lnTo>
                  <a:lnTo>
                    <a:pt x="1006" y="1839"/>
                  </a:lnTo>
                  <a:lnTo>
                    <a:pt x="1072" y="1825"/>
                  </a:lnTo>
                  <a:lnTo>
                    <a:pt x="1134" y="1806"/>
                  </a:lnTo>
                  <a:lnTo>
                    <a:pt x="1191" y="1782"/>
                  </a:lnTo>
                  <a:lnTo>
                    <a:pt x="1244" y="1755"/>
                  </a:lnTo>
                  <a:lnTo>
                    <a:pt x="1292" y="1724"/>
                  </a:lnTo>
                  <a:lnTo>
                    <a:pt x="1357" y="1672"/>
                  </a:lnTo>
                  <a:lnTo>
                    <a:pt x="1430" y="1593"/>
                  </a:lnTo>
                  <a:lnTo>
                    <a:pt x="1489" y="1503"/>
                  </a:lnTo>
                  <a:lnTo>
                    <a:pt x="1535" y="1406"/>
                  </a:lnTo>
                  <a:lnTo>
                    <a:pt x="1571" y="1305"/>
                  </a:lnTo>
                  <a:lnTo>
                    <a:pt x="1597" y="1201"/>
                  </a:lnTo>
                  <a:lnTo>
                    <a:pt x="1615" y="1095"/>
                  </a:lnTo>
                  <a:lnTo>
                    <a:pt x="1627" y="991"/>
                  </a:lnTo>
                  <a:lnTo>
                    <a:pt x="1634" y="841"/>
                  </a:lnTo>
                  <a:lnTo>
                    <a:pt x="1634" y="667"/>
                  </a:lnTo>
                  <a:lnTo>
                    <a:pt x="1634" y="598"/>
                  </a:lnTo>
                  <a:close/>
                </a:path>
              </a:pathLst>
            </a:cu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67">
              <a:extLst>
                <a:ext uri="{FF2B5EF4-FFF2-40B4-BE49-F238E27FC236}">
                  <a16:creationId xmlns:a16="http://schemas.microsoft.com/office/drawing/2014/main" id="{52A7BAD5-9434-4F7C-BFEA-B4EA8B655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" y="3246"/>
              <a:ext cx="44" cy="49"/>
            </a:xfrm>
            <a:custGeom>
              <a:avLst/>
              <a:gdLst>
                <a:gd name="T0" fmla="*/ 177 w 177"/>
                <a:gd name="T1" fmla="*/ 98 h 195"/>
                <a:gd name="T2" fmla="*/ 175 w 177"/>
                <a:gd name="T3" fmla="*/ 117 h 195"/>
                <a:gd name="T4" fmla="*/ 162 w 177"/>
                <a:gd name="T5" fmla="*/ 152 h 195"/>
                <a:gd name="T6" fmla="*/ 138 w 177"/>
                <a:gd name="T7" fmla="*/ 179 h 195"/>
                <a:gd name="T8" fmla="*/ 106 w 177"/>
                <a:gd name="T9" fmla="*/ 193 h 195"/>
                <a:gd name="T10" fmla="*/ 88 w 177"/>
                <a:gd name="T11" fmla="*/ 195 h 195"/>
                <a:gd name="T12" fmla="*/ 71 w 177"/>
                <a:gd name="T13" fmla="*/ 193 h 195"/>
                <a:gd name="T14" fmla="*/ 38 w 177"/>
                <a:gd name="T15" fmla="*/ 179 h 195"/>
                <a:gd name="T16" fmla="*/ 15 w 177"/>
                <a:gd name="T17" fmla="*/ 152 h 195"/>
                <a:gd name="T18" fmla="*/ 1 w 177"/>
                <a:gd name="T19" fmla="*/ 117 h 195"/>
                <a:gd name="T20" fmla="*/ 0 w 177"/>
                <a:gd name="T21" fmla="*/ 98 h 195"/>
                <a:gd name="T22" fmla="*/ 1 w 177"/>
                <a:gd name="T23" fmla="*/ 78 h 195"/>
                <a:gd name="T24" fmla="*/ 15 w 177"/>
                <a:gd name="T25" fmla="*/ 43 h 195"/>
                <a:gd name="T26" fmla="*/ 38 w 177"/>
                <a:gd name="T27" fmla="*/ 16 h 195"/>
                <a:gd name="T28" fmla="*/ 71 w 177"/>
                <a:gd name="T29" fmla="*/ 2 h 195"/>
                <a:gd name="T30" fmla="*/ 88 w 177"/>
                <a:gd name="T31" fmla="*/ 0 h 195"/>
                <a:gd name="T32" fmla="*/ 106 w 177"/>
                <a:gd name="T33" fmla="*/ 2 h 195"/>
                <a:gd name="T34" fmla="*/ 138 w 177"/>
                <a:gd name="T35" fmla="*/ 16 h 195"/>
                <a:gd name="T36" fmla="*/ 162 w 177"/>
                <a:gd name="T37" fmla="*/ 43 h 195"/>
                <a:gd name="T38" fmla="*/ 175 w 177"/>
                <a:gd name="T39" fmla="*/ 78 h 195"/>
                <a:gd name="T40" fmla="*/ 177 w 177"/>
                <a:gd name="T41" fmla="*/ 9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7" h="195">
                  <a:moveTo>
                    <a:pt x="177" y="98"/>
                  </a:moveTo>
                  <a:lnTo>
                    <a:pt x="175" y="117"/>
                  </a:lnTo>
                  <a:lnTo>
                    <a:pt x="162" y="152"/>
                  </a:lnTo>
                  <a:lnTo>
                    <a:pt x="138" y="179"/>
                  </a:lnTo>
                  <a:lnTo>
                    <a:pt x="106" y="193"/>
                  </a:lnTo>
                  <a:lnTo>
                    <a:pt x="88" y="195"/>
                  </a:lnTo>
                  <a:lnTo>
                    <a:pt x="71" y="193"/>
                  </a:lnTo>
                  <a:lnTo>
                    <a:pt x="38" y="179"/>
                  </a:lnTo>
                  <a:lnTo>
                    <a:pt x="15" y="152"/>
                  </a:lnTo>
                  <a:lnTo>
                    <a:pt x="1" y="117"/>
                  </a:lnTo>
                  <a:lnTo>
                    <a:pt x="0" y="98"/>
                  </a:lnTo>
                  <a:lnTo>
                    <a:pt x="1" y="78"/>
                  </a:lnTo>
                  <a:lnTo>
                    <a:pt x="15" y="43"/>
                  </a:lnTo>
                  <a:lnTo>
                    <a:pt x="38" y="16"/>
                  </a:lnTo>
                  <a:lnTo>
                    <a:pt x="71" y="2"/>
                  </a:lnTo>
                  <a:lnTo>
                    <a:pt x="88" y="0"/>
                  </a:lnTo>
                  <a:lnTo>
                    <a:pt x="106" y="2"/>
                  </a:lnTo>
                  <a:lnTo>
                    <a:pt x="138" y="16"/>
                  </a:lnTo>
                  <a:lnTo>
                    <a:pt x="162" y="43"/>
                  </a:lnTo>
                  <a:lnTo>
                    <a:pt x="175" y="78"/>
                  </a:lnTo>
                  <a:lnTo>
                    <a:pt x="177" y="98"/>
                  </a:lnTo>
                  <a:close/>
                </a:path>
              </a:pathLst>
            </a:custGeom>
            <a:solidFill>
              <a:srgbClr val="3B2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68">
              <a:extLst>
                <a:ext uri="{FF2B5EF4-FFF2-40B4-BE49-F238E27FC236}">
                  <a16:creationId xmlns:a16="http://schemas.microsoft.com/office/drawing/2014/main" id="{35A3DDF2-B04C-46BB-8D5D-D71029311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" y="3253"/>
              <a:ext cx="13" cy="13"/>
            </a:xfrm>
            <a:custGeom>
              <a:avLst/>
              <a:gdLst>
                <a:gd name="T0" fmla="*/ 53 w 53"/>
                <a:gd name="T1" fmla="*/ 27 h 53"/>
                <a:gd name="T2" fmla="*/ 52 w 53"/>
                <a:gd name="T3" fmla="*/ 38 h 53"/>
                <a:gd name="T4" fmla="*/ 37 w 53"/>
                <a:gd name="T5" fmla="*/ 52 h 53"/>
                <a:gd name="T6" fmla="*/ 26 w 53"/>
                <a:gd name="T7" fmla="*/ 53 h 53"/>
                <a:gd name="T8" fmla="*/ 16 w 53"/>
                <a:gd name="T9" fmla="*/ 52 h 53"/>
                <a:gd name="T10" fmla="*/ 1 w 53"/>
                <a:gd name="T11" fmla="*/ 38 h 53"/>
                <a:gd name="T12" fmla="*/ 0 w 53"/>
                <a:gd name="T13" fmla="*/ 27 h 53"/>
                <a:gd name="T14" fmla="*/ 1 w 53"/>
                <a:gd name="T15" fmla="*/ 16 h 53"/>
                <a:gd name="T16" fmla="*/ 16 w 53"/>
                <a:gd name="T17" fmla="*/ 2 h 53"/>
                <a:gd name="T18" fmla="*/ 26 w 53"/>
                <a:gd name="T19" fmla="*/ 0 h 53"/>
                <a:gd name="T20" fmla="*/ 37 w 53"/>
                <a:gd name="T21" fmla="*/ 2 h 53"/>
                <a:gd name="T22" fmla="*/ 52 w 53"/>
                <a:gd name="T23" fmla="*/ 16 h 53"/>
                <a:gd name="T24" fmla="*/ 53 w 53"/>
                <a:gd name="T2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3">
                  <a:moveTo>
                    <a:pt x="53" y="27"/>
                  </a:moveTo>
                  <a:lnTo>
                    <a:pt x="52" y="38"/>
                  </a:lnTo>
                  <a:lnTo>
                    <a:pt x="37" y="52"/>
                  </a:lnTo>
                  <a:lnTo>
                    <a:pt x="26" y="53"/>
                  </a:lnTo>
                  <a:lnTo>
                    <a:pt x="16" y="52"/>
                  </a:lnTo>
                  <a:lnTo>
                    <a:pt x="1" y="38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37" y="2"/>
                  </a:lnTo>
                  <a:lnTo>
                    <a:pt x="52" y="16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69">
              <a:extLst>
                <a:ext uri="{FF2B5EF4-FFF2-40B4-BE49-F238E27FC236}">
                  <a16:creationId xmlns:a16="http://schemas.microsoft.com/office/drawing/2014/main" id="{16490E5A-8908-4CC9-BF05-D5E9BD9E4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" y="3196"/>
              <a:ext cx="72" cy="24"/>
            </a:xfrm>
            <a:custGeom>
              <a:avLst/>
              <a:gdLst>
                <a:gd name="T0" fmla="*/ 9 w 290"/>
                <a:gd name="T1" fmla="*/ 88 h 97"/>
                <a:gd name="T2" fmla="*/ 17 w 290"/>
                <a:gd name="T3" fmla="*/ 90 h 97"/>
                <a:gd name="T4" fmla="*/ 35 w 290"/>
                <a:gd name="T5" fmla="*/ 90 h 97"/>
                <a:gd name="T6" fmla="*/ 69 w 290"/>
                <a:gd name="T7" fmla="*/ 82 h 97"/>
                <a:gd name="T8" fmla="*/ 130 w 290"/>
                <a:gd name="T9" fmla="*/ 70 h 97"/>
                <a:gd name="T10" fmla="*/ 193 w 290"/>
                <a:gd name="T11" fmla="*/ 73 h 97"/>
                <a:gd name="T12" fmla="*/ 243 w 290"/>
                <a:gd name="T13" fmla="*/ 85 h 97"/>
                <a:gd name="T14" fmla="*/ 271 w 290"/>
                <a:gd name="T15" fmla="*/ 96 h 97"/>
                <a:gd name="T16" fmla="*/ 277 w 290"/>
                <a:gd name="T17" fmla="*/ 97 h 97"/>
                <a:gd name="T18" fmla="*/ 285 w 290"/>
                <a:gd name="T19" fmla="*/ 90 h 97"/>
                <a:gd name="T20" fmla="*/ 290 w 290"/>
                <a:gd name="T21" fmla="*/ 79 h 97"/>
                <a:gd name="T22" fmla="*/ 287 w 290"/>
                <a:gd name="T23" fmla="*/ 61 h 97"/>
                <a:gd name="T24" fmla="*/ 278 w 290"/>
                <a:gd name="T25" fmla="*/ 42 h 97"/>
                <a:gd name="T26" fmla="*/ 258 w 290"/>
                <a:gd name="T27" fmla="*/ 24 h 97"/>
                <a:gd name="T28" fmla="*/ 226 w 290"/>
                <a:gd name="T29" fmla="*/ 10 h 97"/>
                <a:gd name="T30" fmla="*/ 181 w 290"/>
                <a:gd name="T31" fmla="*/ 0 h 97"/>
                <a:gd name="T32" fmla="*/ 151 w 290"/>
                <a:gd name="T33" fmla="*/ 0 h 97"/>
                <a:gd name="T34" fmla="*/ 125 w 290"/>
                <a:gd name="T35" fmla="*/ 0 h 97"/>
                <a:gd name="T36" fmla="*/ 82 w 290"/>
                <a:gd name="T37" fmla="*/ 6 h 97"/>
                <a:gd name="T38" fmla="*/ 50 w 290"/>
                <a:gd name="T39" fmla="*/ 18 h 97"/>
                <a:gd name="T40" fmla="*/ 25 w 290"/>
                <a:gd name="T41" fmla="*/ 32 h 97"/>
                <a:gd name="T42" fmla="*/ 10 w 290"/>
                <a:gd name="T43" fmla="*/ 48 h 97"/>
                <a:gd name="T44" fmla="*/ 2 w 290"/>
                <a:gd name="T45" fmla="*/ 63 h 97"/>
                <a:gd name="T46" fmla="*/ 0 w 290"/>
                <a:gd name="T47" fmla="*/ 76 h 97"/>
                <a:gd name="T48" fmla="*/ 5 w 290"/>
                <a:gd name="T49" fmla="*/ 86 h 97"/>
                <a:gd name="T50" fmla="*/ 9 w 290"/>
                <a:gd name="T51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0" h="97">
                  <a:moveTo>
                    <a:pt x="9" y="88"/>
                  </a:moveTo>
                  <a:lnTo>
                    <a:pt x="17" y="90"/>
                  </a:lnTo>
                  <a:lnTo>
                    <a:pt x="35" y="90"/>
                  </a:lnTo>
                  <a:lnTo>
                    <a:pt x="69" y="82"/>
                  </a:lnTo>
                  <a:lnTo>
                    <a:pt x="130" y="70"/>
                  </a:lnTo>
                  <a:lnTo>
                    <a:pt x="193" y="73"/>
                  </a:lnTo>
                  <a:lnTo>
                    <a:pt x="243" y="85"/>
                  </a:lnTo>
                  <a:lnTo>
                    <a:pt x="271" y="96"/>
                  </a:lnTo>
                  <a:lnTo>
                    <a:pt x="277" y="97"/>
                  </a:lnTo>
                  <a:lnTo>
                    <a:pt x="285" y="90"/>
                  </a:lnTo>
                  <a:lnTo>
                    <a:pt x="290" y="79"/>
                  </a:lnTo>
                  <a:lnTo>
                    <a:pt x="287" y="61"/>
                  </a:lnTo>
                  <a:lnTo>
                    <a:pt x="278" y="42"/>
                  </a:lnTo>
                  <a:lnTo>
                    <a:pt x="258" y="24"/>
                  </a:lnTo>
                  <a:lnTo>
                    <a:pt x="226" y="10"/>
                  </a:lnTo>
                  <a:lnTo>
                    <a:pt x="181" y="0"/>
                  </a:lnTo>
                  <a:lnTo>
                    <a:pt x="151" y="0"/>
                  </a:lnTo>
                  <a:lnTo>
                    <a:pt x="125" y="0"/>
                  </a:lnTo>
                  <a:lnTo>
                    <a:pt x="82" y="6"/>
                  </a:lnTo>
                  <a:lnTo>
                    <a:pt x="50" y="18"/>
                  </a:lnTo>
                  <a:lnTo>
                    <a:pt x="25" y="32"/>
                  </a:lnTo>
                  <a:lnTo>
                    <a:pt x="10" y="48"/>
                  </a:lnTo>
                  <a:lnTo>
                    <a:pt x="2" y="63"/>
                  </a:lnTo>
                  <a:lnTo>
                    <a:pt x="0" y="76"/>
                  </a:lnTo>
                  <a:lnTo>
                    <a:pt x="5" y="86"/>
                  </a:lnTo>
                  <a:lnTo>
                    <a:pt x="9" y="88"/>
                  </a:lnTo>
                  <a:close/>
                </a:path>
              </a:pathLst>
            </a:custGeom>
            <a:solidFill>
              <a:srgbClr val="684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70">
              <a:extLst>
                <a:ext uri="{FF2B5EF4-FFF2-40B4-BE49-F238E27FC236}">
                  <a16:creationId xmlns:a16="http://schemas.microsoft.com/office/drawing/2014/main" id="{A0D355B1-0063-43EB-A585-8F73B52F8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8" y="3246"/>
              <a:ext cx="44" cy="49"/>
            </a:xfrm>
            <a:custGeom>
              <a:avLst/>
              <a:gdLst>
                <a:gd name="T0" fmla="*/ 176 w 176"/>
                <a:gd name="T1" fmla="*/ 98 h 195"/>
                <a:gd name="T2" fmla="*/ 175 w 176"/>
                <a:gd name="T3" fmla="*/ 117 h 195"/>
                <a:gd name="T4" fmla="*/ 162 w 176"/>
                <a:gd name="T5" fmla="*/ 152 h 195"/>
                <a:gd name="T6" fmla="*/ 138 w 176"/>
                <a:gd name="T7" fmla="*/ 179 h 195"/>
                <a:gd name="T8" fmla="*/ 106 w 176"/>
                <a:gd name="T9" fmla="*/ 193 h 195"/>
                <a:gd name="T10" fmla="*/ 88 w 176"/>
                <a:gd name="T11" fmla="*/ 195 h 195"/>
                <a:gd name="T12" fmla="*/ 70 w 176"/>
                <a:gd name="T13" fmla="*/ 193 h 195"/>
                <a:gd name="T14" fmla="*/ 38 w 176"/>
                <a:gd name="T15" fmla="*/ 179 h 195"/>
                <a:gd name="T16" fmla="*/ 15 w 176"/>
                <a:gd name="T17" fmla="*/ 152 h 195"/>
                <a:gd name="T18" fmla="*/ 1 w 176"/>
                <a:gd name="T19" fmla="*/ 117 h 195"/>
                <a:gd name="T20" fmla="*/ 0 w 176"/>
                <a:gd name="T21" fmla="*/ 98 h 195"/>
                <a:gd name="T22" fmla="*/ 1 w 176"/>
                <a:gd name="T23" fmla="*/ 78 h 195"/>
                <a:gd name="T24" fmla="*/ 15 w 176"/>
                <a:gd name="T25" fmla="*/ 43 h 195"/>
                <a:gd name="T26" fmla="*/ 38 w 176"/>
                <a:gd name="T27" fmla="*/ 16 h 195"/>
                <a:gd name="T28" fmla="*/ 70 w 176"/>
                <a:gd name="T29" fmla="*/ 2 h 195"/>
                <a:gd name="T30" fmla="*/ 88 w 176"/>
                <a:gd name="T31" fmla="*/ 0 h 195"/>
                <a:gd name="T32" fmla="*/ 106 w 176"/>
                <a:gd name="T33" fmla="*/ 2 h 195"/>
                <a:gd name="T34" fmla="*/ 138 w 176"/>
                <a:gd name="T35" fmla="*/ 16 h 195"/>
                <a:gd name="T36" fmla="*/ 162 w 176"/>
                <a:gd name="T37" fmla="*/ 43 h 195"/>
                <a:gd name="T38" fmla="*/ 175 w 176"/>
                <a:gd name="T39" fmla="*/ 78 h 195"/>
                <a:gd name="T40" fmla="*/ 176 w 176"/>
                <a:gd name="T41" fmla="*/ 9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195">
                  <a:moveTo>
                    <a:pt x="176" y="98"/>
                  </a:moveTo>
                  <a:lnTo>
                    <a:pt x="175" y="117"/>
                  </a:lnTo>
                  <a:lnTo>
                    <a:pt x="162" y="152"/>
                  </a:lnTo>
                  <a:lnTo>
                    <a:pt x="138" y="179"/>
                  </a:lnTo>
                  <a:lnTo>
                    <a:pt x="106" y="193"/>
                  </a:lnTo>
                  <a:lnTo>
                    <a:pt x="88" y="195"/>
                  </a:lnTo>
                  <a:lnTo>
                    <a:pt x="70" y="193"/>
                  </a:lnTo>
                  <a:lnTo>
                    <a:pt x="38" y="179"/>
                  </a:lnTo>
                  <a:lnTo>
                    <a:pt x="15" y="152"/>
                  </a:lnTo>
                  <a:lnTo>
                    <a:pt x="1" y="117"/>
                  </a:lnTo>
                  <a:lnTo>
                    <a:pt x="0" y="98"/>
                  </a:lnTo>
                  <a:lnTo>
                    <a:pt x="1" y="78"/>
                  </a:lnTo>
                  <a:lnTo>
                    <a:pt x="15" y="43"/>
                  </a:lnTo>
                  <a:lnTo>
                    <a:pt x="38" y="16"/>
                  </a:lnTo>
                  <a:lnTo>
                    <a:pt x="70" y="2"/>
                  </a:lnTo>
                  <a:lnTo>
                    <a:pt x="88" y="0"/>
                  </a:lnTo>
                  <a:lnTo>
                    <a:pt x="106" y="2"/>
                  </a:lnTo>
                  <a:lnTo>
                    <a:pt x="138" y="16"/>
                  </a:lnTo>
                  <a:lnTo>
                    <a:pt x="162" y="43"/>
                  </a:lnTo>
                  <a:lnTo>
                    <a:pt x="175" y="78"/>
                  </a:lnTo>
                  <a:lnTo>
                    <a:pt x="176" y="98"/>
                  </a:lnTo>
                  <a:close/>
                </a:path>
              </a:pathLst>
            </a:custGeom>
            <a:solidFill>
              <a:srgbClr val="3B2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71">
              <a:extLst>
                <a:ext uri="{FF2B5EF4-FFF2-40B4-BE49-F238E27FC236}">
                  <a16:creationId xmlns:a16="http://schemas.microsoft.com/office/drawing/2014/main" id="{5159933E-062E-4403-B8EE-095E081A5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3253"/>
              <a:ext cx="13" cy="13"/>
            </a:xfrm>
            <a:custGeom>
              <a:avLst/>
              <a:gdLst>
                <a:gd name="T0" fmla="*/ 53 w 53"/>
                <a:gd name="T1" fmla="*/ 27 h 53"/>
                <a:gd name="T2" fmla="*/ 52 w 53"/>
                <a:gd name="T3" fmla="*/ 38 h 53"/>
                <a:gd name="T4" fmla="*/ 37 w 53"/>
                <a:gd name="T5" fmla="*/ 52 h 53"/>
                <a:gd name="T6" fmla="*/ 26 w 53"/>
                <a:gd name="T7" fmla="*/ 53 h 53"/>
                <a:gd name="T8" fmla="*/ 15 w 53"/>
                <a:gd name="T9" fmla="*/ 52 h 53"/>
                <a:gd name="T10" fmla="*/ 1 w 53"/>
                <a:gd name="T11" fmla="*/ 38 h 53"/>
                <a:gd name="T12" fmla="*/ 0 w 53"/>
                <a:gd name="T13" fmla="*/ 27 h 53"/>
                <a:gd name="T14" fmla="*/ 1 w 53"/>
                <a:gd name="T15" fmla="*/ 16 h 53"/>
                <a:gd name="T16" fmla="*/ 15 w 53"/>
                <a:gd name="T17" fmla="*/ 2 h 53"/>
                <a:gd name="T18" fmla="*/ 26 w 53"/>
                <a:gd name="T19" fmla="*/ 0 h 53"/>
                <a:gd name="T20" fmla="*/ 37 w 53"/>
                <a:gd name="T21" fmla="*/ 2 h 53"/>
                <a:gd name="T22" fmla="*/ 52 w 53"/>
                <a:gd name="T23" fmla="*/ 16 h 53"/>
                <a:gd name="T24" fmla="*/ 53 w 53"/>
                <a:gd name="T2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3">
                  <a:moveTo>
                    <a:pt x="53" y="27"/>
                  </a:moveTo>
                  <a:lnTo>
                    <a:pt x="52" y="38"/>
                  </a:lnTo>
                  <a:lnTo>
                    <a:pt x="37" y="52"/>
                  </a:lnTo>
                  <a:lnTo>
                    <a:pt x="26" y="53"/>
                  </a:lnTo>
                  <a:lnTo>
                    <a:pt x="15" y="52"/>
                  </a:lnTo>
                  <a:lnTo>
                    <a:pt x="1" y="38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15" y="2"/>
                  </a:lnTo>
                  <a:lnTo>
                    <a:pt x="26" y="0"/>
                  </a:lnTo>
                  <a:lnTo>
                    <a:pt x="37" y="2"/>
                  </a:lnTo>
                  <a:lnTo>
                    <a:pt x="52" y="16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72">
              <a:extLst>
                <a:ext uri="{FF2B5EF4-FFF2-40B4-BE49-F238E27FC236}">
                  <a16:creationId xmlns:a16="http://schemas.microsoft.com/office/drawing/2014/main" id="{6A4A5FC6-5728-4BB7-BD29-5834BB366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" y="3196"/>
              <a:ext cx="73" cy="24"/>
            </a:xfrm>
            <a:custGeom>
              <a:avLst/>
              <a:gdLst>
                <a:gd name="T0" fmla="*/ 282 w 290"/>
                <a:gd name="T1" fmla="*/ 88 h 97"/>
                <a:gd name="T2" fmla="*/ 273 w 290"/>
                <a:gd name="T3" fmla="*/ 90 h 97"/>
                <a:gd name="T4" fmla="*/ 255 w 290"/>
                <a:gd name="T5" fmla="*/ 90 h 97"/>
                <a:gd name="T6" fmla="*/ 222 w 290"/>
                <a:gd name="T7" fmla="*/ 82 h 97"/>
                <a:gd name="T8" fmla="*/ 159 w 290"/>
                <a:gd name="T9" fmla="*/ 70 h 97"/>
                <a:gd name="T10" fmla="*/ 97 w 290"/>
                <a:gd name="T11" fmla="*/ 73 h 97"/>
                <a:gd name="T12" fmla="*/ 47 w 290"/>
                <a:gd name="T13" fmla="*/ 85 h 97"/>
                <a:gd name="T14" fmla="*/ 19 w 290"/>
                <a:gd name="T15" fmla="*/ 96 h 97"/>
                <a:gd name="T16" fmla="*/ 13 w 290"/>
                <a:gd name="T17" fmla="*/ 97 h 97"/>
                <a:gd name="T18" fmla="*/ 6 w 290"/>
                <a:gd name="T19" fmla="*/ 90 h 97"/>
                <a:gd name="T20" fmla="*/ 0 w 290"/>
                <a:gd name="T21" fmla="*/ 79 h 97"/>
                <a:gd name="T22" fmla="*/ 3 w 290"/>
                <a:gd name="T23" fmla="*/ 61 h 97"/>
                <a:gd name="T24" fmla="*/ 12 w 290"/>
                <a:gd name="T25" fmla="*/ 42 h 97"/>
                <a:gd name="T26" fmla="*/ 32 w 290"/>
                <a:gd name="T27" fmla="*/ 24 h 97"/>
                <a:gd name="T28" fmla="*/ 64 w 290"/>
                <a:gd name="T29" fmla="*/ 10 h 97"/>
                <a:gd name="T30" fmla="*/ 110 w 290"/>
                <a:gd name="T31" fmla="*/ 0 h 97"/>
                <a:gd name="T32" fmla="*/ 139 w 290"/>
                <a:gd name="T33" fmla="*/ 0 h 97"/>
                <a:gd name="T34" fmla="*/ 165 w 290"/>
                <a:gd name="T35" fmla="*/ 0 h 97"/>
                <a:gd name="T36" fmla="*/ 208 w 290"/>
                <a:gd name="T37" fmla="*/ 6 h 97"/>
                <a:gd name="T38" fmla="*/ 241 w 290"/>
                <a:gd name="T39" fmla="*/ 18 h 97"/>
                <a:gd name="T40" fmla="*/ 265 w 290"/>
                <a:gd name="T41" fmla="*/ 32 h 97"/>
                <a:gd name="T42" fmla="*/ 281 w 290"/>
                <a:gd name="T43" fmla="*/ 48 h 97"/>
                <a:gd name="T44" fmla="*/ 288 w 290"/>
                <a:gd name="T45" fmla="*/ 63 h 97"/>
                <a:gd name="T46" fmla="*/ 290 w 290"/>
                <a:gd name="T47" fmla="*/ 76 h 97"/>
                <a:gd name="T48" fmla="*/ 286 w 290"/>
                <a:gd name="T49" fmla="*/ 86 h 97"/>
                <a:gd name="T50" fmla="*/ 282 w 290"/>
                <a:gd name="T51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0" h="97">
                  <a:moveTo>
                    <a:pt x="282" y="88"/>
                  </a:moveTo>
                  <a:lnTo>
                    <a:pt x="273" y="90"/>
                  </a:lnTo>
                  <a:lnTo>
                    <a:pt x="255" y="90"/>
                  </a:lnTo>
                  <a:lnTo>
                    <a:pt x="222" y="82"/>
                  </a:lnTo>
                  <a:lnTo>
                    <a:pt x="159" y="70"/>
                  </a:lnTo>
                  <a:lnTo>
                    <a:pt x="97" y="73"/>
                  </a:lnTo>
                  <a:lnTo>
                    <a:pt x="47" y="85"/>
                  </a:lnTo>
                  <a:lnTo>
                    <a:pt x="19" y="96"/>
                  </a:lnTo>
                  <a:lnTo>
                    <a:pt x="13" y="97"/>
                  </a:lnTo>
                  <a:lnTo>
                    <a:pt x="6" y="90"/>
                  </a:lnTo>
                  <a:lnTo>
                    <a:pt x="0" y="79"/>
                  </a:lnTo>
                  <a:lnTo>
                    <a:pt x="3" y="61"/>
                  </a:lnTo>
                  <a:lnTo>
                    <a:pt x="12" y="42"/>
                  </a:lnTo>
                  <a:lnTo>
                    <a:pt x="32" y="24"/>
                  </a:lnTo>
                  <a:lnTo>
                    <a:pt x="64" y="10"/>
                  </a:lnTo>
                  <a:lnTo>
                    <a:pt x="110" y="0"/>
                  </a:lnTo>
                  <a:lnTo>
                    <a:pt x="139" y="0"/>
                  </a:lnTo>
                  <a:lnTo>
                    <a:pt x="165" y="0"/>
                  </a:lnTo>
                  <a:lnTo>
                    <a:pt x="208" y="6"/>
                  </a:lnTo>
                  <a:lnTo>
                    <a:pt x="241" y="18"/>
                  </a:lnTo>
                  <a:lnTo>
                    <a:pt x="265" y="32"/>
                  </a:lnTo>
                  <a:lnTo>
                    <a:pt x="281" y="48"/>
                  </a:lnTo>
                  <a:lnTo>
                    <a:pt x="288" y="63"/>
                  </a:lnTo>
                  <a:lnTo>
                    <a:pt x="290" y="76"/>
                  </a:lnTo>
                  <a:lnTo>
                    <a:pt x="286" y="86"/>
                  </a:lnTo>
                  <a:lnTo>
                    <a:pt x="282" y="88"/>
                  </a:lnTo>
                  <a:close/>
                </a:path>
              </a:pathLst>
            </a:custGeom>
            <a:solidFill>
              <a:srgbClr val="684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73">
              <a:extLst>
                <a:ext uri="{FF2B5EF4-FFF2-40B4-BE49-F238E27FC236}">
                  <a16:creationId xmlns:a16="http://schemas.microsoft.com/office/drawing/2014/main" id="{F3D656AC-135A-4306-817B-686AFC08A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" y="3345"/>
              <a:ext cx="71" cy="25"/>
            </a:xfrm>
            <a:custGeom>
              <a:avLst/>
              <a:gdLst>
                <a:gd name="T0" fmla="*/ 140 w 280"/>
                <a:gd name="T1" fmla="*/ 43 h 100"/>
                <a:gd name="T2" fmla="*/ 108 w 280"/>
                <a:gd name="T3" fmla="*/ 41 h 100"/>
                <a:gd name="T4" fmla="*/ 57 w 280"/>
                <a:gd name="T5" fmla="*/ 24 h 100"/>
                <a:gd name="T6" fmla="*/ 20 w 280"/>
                <a:gd name="T7" fmla="*/ 6 h 100"/>
                <a:gd name="T8" fmla="*/ 5 w 280"/>
                <a:gd name="T9" fmla="*/ 0 h 100"/>
                <a:gd name="T10" fmla="*/ 1 w 280"/>
                <a:gd name="T11" fmla="*/ 3 h 100"/>
                <a:gd name="T12" fmla="*/ 0 w 280"/>
                <a:gd name="T13" fmla="*/ 9 h 100"/>
                <a:gd name="T14" fmla="*/ 1 w 280"/>
                <a:gd name="T15" fmla="*/ 22 h 100"/>
                <a:gd name="T16" fmla="*/ 14 w 280"/>
                <a:gd name="T17" fmla="*/ 52 h 100"/>
                <a:gd name="T18" fmla="*/ 35 w 280"/>
                <a:gd name="T19" fmla="*/ 73 h 100"/>
                <a:gd name="T20" fmla="*/ 57 w 280"/>
                <a:gd name="T21" fmla="*/ 86 h 100"/>
                <a:gd name="T22" fmla="*/ 85 w 280"/>
                <a:gd name="T23" fmla="*/ 95 h 100"/>
                <a:gd name="T24" fmla="*/ 119 w 280"/>
                <a:gd name="T25" fmla="*/ 100 h 100"/>
                <a:gd name="T26" fmla="*/ 140 w 280"/>
                <a:gd name="T27" fmla="*/ 100 h 100"/>
                <a:gd name="T28" fmla="*/ 161 w 280"/>
                <a:gd name="T29" fmla="*/ 100 h 100"/>
                <a:gd name="T30" fmla="*/ 196 w 280"/>
                <a:gd name="T31" fmla="*/ 95 h 100"/>
                <a:gd name="T32" fmla="*/ 223 w 280"/>
                <a:gd name="T33" fmla="*/ 86 h 100"/>
                <a:gd name="T34" fmla="*/ 245 w 280"/>
                <a:gd name="T35" fmla="*/ 73 h 100"/>
                <a:gd name="T36" fmla="*/ 267 w 280"/>
                <a:gd name="T37" fmla="*/ 52 h 100"/>
                <a:gd name="T38" fmla="*/ 279 w 280"/>
                <a:gd name="T39" fmla="*/ 22 h 100"/>
                <a:gd name="T40" fmla="*/ 280 w 280"/>
                <a:gd name="T41" fmla="*/ 9 h 100"/>
                <a:gd name="T42" fmla="*/ 280 w 280"/>
                <a:gd name="T43" fmla="*/ 3 h 100"/>
                <a:gd name="T44" fmla="*/ 275 w 280"/>
                <a:gd name="T45" fmla="*/ 0 h 100"/>
                <a:gd name="T46" fmla="*/ 260 w 280"/>
                <a:gd name="T47" fmla="*/ 6 h 100"/>
                <a:gd name="T48" fmla="*/ 223 w 280"/>
                <a:gd name="T49" fmla="*/ 24 h 100"/>
                <a:gd name="T50" fmla="*/ 172 w 280"/>
                <a:gd name="T51" fmla="*/ 41 h 100"/>
                <a:gd name="T52" fmla="*/ 140 w 280"/>
                <a:gd name="T53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0" h="100">
                  <a:moveTo>
                    <a:pt x="140" y="43"/>
                  </a:moveTo>
                  <a:lnTo>
                    <a:pt x="108" y="41"/>
                  </a:lnTo>
                  <a:lnTo>
                    <a:pt x="57" y="24"/>
                  </a:lnTo>
                  <a:lnTo>
                    <a:pt x="20" y="6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9"/>
                  </a:lnTo>
                  <a:lnTo>
                    <a:pt x="1" y="22"/>
                  </a:lnTo>
                  <a:lnTo>
                    <a:pt x="14" y="52"/>
                  </a:lnTo>
                  <a:lnTo>
                    <a:pt x="35" y="73"/>
                  </a:lnTo>
                  <a:lnTo>
                    <a:pt x="57" y="86"/>
                  </a:lnTo>
                  <a:lnTo>
                    <a:pt x="85" y="95"/>
                  </a:lnTo>
                  <a:lnTo>
                    <a:pt x="119" y="100"/>
                  </a:lnTo>
                  <a:lnTo>
                    <a:pt x="140" y="100"/>
                  </a:lnTo>
                  <a:lnTo>
                    <a:pt x="161" y="100"/>
                  </a:lnTo>
                  <a:lnTo>
                    <a:pt x="196" y="95"/>
                  </a:lnTo>
                  <a:lnTo>
                    <a:pt x="223" y="86"/>
                  </a:lnTo>
                  <a:lnTo>
                    <a:pt x="245" y="73"/>
                  </a:lnTo>
                  <a:lnTo>
                    <a:pt x="267" y="52"/>
                  </a:lnTo>
                  <a:lnTo>
                    <a:pt x="279" y="22"/>
                  </a:lnTo>
                  <a:lnTo>
                    <a:pt x="280" y="9"/>
                  </a:lnTo>
                  <a:lnTo>
                    <a:pt x="280" y="3"/>
                  </a:lnTo>
                  <a:lnTo>
                    <a:pt x="275" y="0"/>
                  </a:lnTo>
                  <a:lnTo>
                    <a:pt x="260" y="6"/>
                  </a:lnTo>
                  <a:lnTo>
                    <a:pt x="223" y="24"/>
                  </a:lnTo>
                  <a:lnTo>
                    <a:pt x="172" y="41"/>
                  </a:lnTo>
                  <a:lnTo>
                    <a:pt x="140" y="43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74">
              <a:extLst>
                <a:ext uri="{FF2B5EF4-FFF2-40B4-BE49-F238E27FC236}">
                  <a16:creationId xmlns:a16="http://schemas.microsoft.com/office/drawing/2014/main" id="{E5D8055B-8841-403A-99B4-4286B5496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" y="3425"/>
              <a:ext cx="24" cy="9"/>
            </a:xfrm>
            <a:custGeom>
              <a:avLst/>
              <a:gdLst>
                <a:gd name="T0" fmla="*/ 48 w 97"/>
                <a:gd name="T1" fmla="*/ 15 h 35"/>
                <a:gd name="T2" fmla="*/ 27 w 97"/>
                <a:gd name="T3" fmla="*/ 12 h 35"/>
                <a:gd name="T4" fmla="*/ 7 w 97"/>
                <a:gd name="T5" fmla="*/ 2 h 35"/>
                <a:gd name="T6" fmla="*/ 0 w 97"/>
                <a:gd name="T7" fmla="*/ 0 h 35"/>
                <a:gd name="T8" fmla="*/ 0 w 97"/>
                <a:gd name="T9" fmla="*/ 3 h 35"/>
                <a:gd name="T10" fmla="*/ 1 w 97"/>
                <a:gd name="T11" fmla="*/ 13 h 35"/>
                <a:gd name="T12" fmla="*/ 15 w 97"/>
                <a:gd name="T13" fmla="*/ 28 h 35"/>
                <a:gd name="T14" fmla="*/ 35 w 97"/>
                <a:gd name="T15" fmla="*/ 34 h 35"/>
                <a:gd name="T16" fmla="*/ 48 w 97"/>
                <a:gd name="T17" fmla="*/ 35 h 35"/>
                <a:gd name="T18" fmla="*/ 62 w 97"/>
                <a:gd name="T19" fmla="*/ 34 h 35"/>
                <a:gd name="T20" fmla="*/ 81 w 97"/>
                <a:gd name="T21" fmla="*/ 28 h 35"/>
                <a:gd name="T22" fmla="*/ 96 w 97"/>
                <a:gd name="T23" fmla="*/ 13 h 35"/>
                <a:gd name="T24" fmla="*/ 97 w 97"/>
                <a:gd name="T25" fmla="*/ 3 h 35"/>
                <a:gd name="T26" fmla="*/ 96 w 97"/>
                <a:gd name="T27" fmla="*/ 0 h 35"/>
                <a:gd name="T28" fmla="*/ 89 w 97"/>
                <a:gd name="T29" fmla="*/ 2 h 35"/>
                <a:gd name="T30" fmla="*/ 69 w 97"/>
                <a:gd name="T31" fmla="*/ 12 h 35"/>
                <a:gd name="T32" fmla="*/ 48 w 97"/>
                <a:gd name="T33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35">
                  <a:moveTo>
                    <a:pt x="48" y="15"/>
                  </a:moveTo>
                  <a:lnTo>
                    <a:pt x="27" y="12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13"/>
                  </a:lnTo>
                  <a:lnTo>
                    <a:pt x="15" y="28"/>
                  </a:lnTo>
                  <a:lnTo>
                    <a:pt x="35" y="34"/>
                  </a:lnTo>
                  <a:lnTo>
                    <a:pt x="48" y="35"/>
                  </a:lnTo>
                  <a:lnTo>
                    <a:pt x="62" y="34"/>
                  </a:lnTo>
                  <a:lnTo>
                    <a:pt x="81" y="28"/>
                  </a:lnTo>
                  <a:lnTo>
                    <a:pt x="96" y="13"/>
                  </a:lnTo>
                  <a:lnTo>
                    <a:pt x="97" y="3"/>
                  </a:lnTo>
                  <a:lnTo>
                    <a:pt x="96" y="0"/>
                  </a:lnTo>
                  <a:lnTo>
                    <a:pt x="89" y="2"/>
                  </a:lnTo>
                  <a:lnTo>
                    <a:pt x="69" y="12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75">
              <a:extLst>
                <a:ext uri="{FF2B5EF4-FFF2-40B4-BE49-F238E27FC236}">
                  <a16:creationId xmlns:a16="http://schemas.microsoft.com/office/drawing/2014/main" id="{C8A10CA4-362E-4442-8EC0-B88ECBCD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" y="3397"/>
              <a:ext cx="111" cy="18"/>
            </a:xfrm>
            <a:custGeom>
              <a:avLst/>
              <a:gdLst>
                <a:gd name="T0" fmla="*/ 222 w 444"/>
                <a:gd name="T1" fmla="*/ 45 h 73"/>
                <a:gd name="T2" fmla="*/ 172 w 444"/>
                <a:gd name="T3" fmla="*/ 43 h 73"/>
                <a:gd name="T4" fmla="*/ 90 w 444"/>
                <a:gd name="T5" fmla="*/ 28 h 73"/>
                <a:gd name="T6" fmla="*/ 32 w 444"/>
                <a:gd name="T7" fmla="*/ 10 h 73"/>
                <a:gd name="T8" fmla="*/ 3 w 444"/>
                <a:gd name="T9" fmla="*/ 0 h 73"/>
                <a:gd name="T10" fmla="*/ 0 w 444"/>
                <a:gd name="T11" fmla="*/ 3 h 73"/>
                <a:gd name="T12" fmla="*/ 1 w 444"/>
                <a:gd name="T13" fmla="*/ 10 h 73"/>
                <a:gd name="T14" fmla="*/ 22 w 444"/>
                <a:gd name="T15" fmla="*/ 31 h 73"/>
                <a:gd name="T16" fmla="*/ 70 w 444"/>
                <a:gd name="T17" fmla="*/ 55 h 73"/>
                <a:gd name="T18" fmla="*/ 133 w 444"/>
                <a:gd name="T19" fmla="*/ 69 h 73"/>
                <a:gd name="T20" fmla="*/ 189 w 444"/>
                <a:gd name="T21" fmla="*/ 73 h 73"/>
                <a:gd name="T22" fmla="*/ 222 w 444"/>
                <a:gd name="T23" fmla="*/ 73 h 73"/>
                <a:gd name="T24" fmla="*/ 255 w 444"/>
                <a:gd name="T25" fmla="*/ 73 h 73"/>
                <a:gd name="T26" fmla="*/ 311 w 444"/>
                <a:gd name="T27" fmla="*/ 69 h 73"/>
                <a:gd name="T28" fmla="*/ 374 w 444"/>
                <a:gd name="T29" fmla="*/ 55 h 73"/>
                <a:gd name="T30" fmla="*/ 423 w 444"/>
                <a:gd name="T31" fmla="*/ 31 h 73"/>
                <a:gd name="T32" fmla="*/ 443 w 444"/>
                <a:gd name="T33" fmla="*/ 10 h 73"/>
                <a:gd name="T34" fmla="*/ 444 w 444"/>
                <a:gd name="T35" fmla="*/ 3 h 73"/>
                <a:gd name="T36" fmla="*/ 442 w 444"/>
                <a:gd name="T37" fmla="*/ 0 h 73"/>
                <a:gd name="T38" fmla="*/ 412 w 444"/>
                <a:gd name="T39" fmla="*/ 10 h 73"/>
                <a:gd name="T40" fmla="*/ 355 w 444"/>
                <a:gd name="T41" fmla="*/ 28 h 73"/>
                <a:gd name="T42" fmla="*/ 272 w 444"/>
                <a:gd name="T43" fmla="*/ 43 h 73"/>
                <a:gd name="T44" fmla="*/ 222 w 444"/>
                <a:gd name="T45" fmla="*/ 4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4" h="73">
                  <a:moveTo>
                    <a:pt x="222" y="45"/>
                  </a:moveTo>
                  <a:lnTo>
                    <a:pt x="172" y="43"/>
                  </a:lnTo>
                  <a:lnTo>
                    <a:pt x="90" y="28"/>
                  </a:lnTo>
                  <a:lnTo>
                    <a:pt x="32" y="10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10"/>
                  </a:lnTo>
                  <a:lnTo>
                    <a:pt x="22" y="31"/>
                  </a:lnTo>
                  <a:lnTo>
                    <a:pt x="70" y="55"/>
                  </a:lnTo>
                  <a:lnTo>
                    <a:pt x="133" y="69"/>
                  </a:lnTo>
                  <a:lnTo>
                    <a:pt x="189" y="73"/>
                  </a:lnTo>
                  <a:lnTo>
                    <a:pt x="222" y="73"/>
                  </a:lnTo>
                  <a:lnTo>
                    <a:pt x="255" y="73"/>
                  </a:lnTo>
                  <a:lnTo>
                    <a:pt x="311" y="69"/>
                  </a:lnTo>
                  <a:lnTo>
                    <a:pt x="374" y="55"/>
                  </a:lnTo>
                  <a:lnTo>
                    <a:pt x="423" y="31"/>
                  </a:lnTo>
                  <a:lnTo>
                    <a:pt x="443" y="10"/>
                  </a:lnTo>
                  <a:lnTo>
                    <a:pt x="444" y="3"/>
                  </a:lnTo>
                  <a:lnTo>
                    <a:pt x="442" y="0"/>
                  </a:lnTo>
                  <a:lnTo>
                    <a:pt x="412" y="10"/>
                  </a:lnTo>
                  <a:lnTo>
                    <a:pt x="355" y="28"/>
                  </a:lnTo>
                  <a:lnTo>
                    <a:pt x="272" y="43"/>
                  </a:lnTo>
                  <a:lnTo>
                    <a:pt x="222" y="45"/>
                  </a:lnTo>
                  <a:close/>
                </a:path>
              </a:pathLst>
            </a:custGeom>
            <a:solidFill>
              <a:srgbClr val="F79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6">
              <a:extLst>
                <a:ext uri="{FF2B5EF4-FFF2-40B4-BE49-F238E27FC236}">
                  <a16:creationId xmlns:a16="http://schemas.microsoft.com/office/drawing/2014/main" id="{469BBA43-DDF6-4601-A3A7-692AF8111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3318"/>
              <a:ext cx="60" cy="60"/>
            </a:xfrm>
            <a:custGeom>
              <a:avLst/>
              <a:gdLst>
                <a:gd name="T0" fmla="*/ 239 w 239"/>
                <a:gd name="T1" fmla="*/ 121 h 240"/>
                <a:gd name="T2" fmla="*/ 238 w 239"/>
                <a:gd name="T3" fmla="*/ 145 h 240"/>
                <a:gd name="T4" fmla="*/ 220 w 239"/>
                <a:gd name="T5" fmla="*/ 188 h 240"/>
                <a:gd name="T6" fmla="*/ 187 w 239"/>
                <a:gd name="T7" fmla="*/ 221 h 240"/>
                <a:gd name="T8" fmla="*/ 144 w 239"/>
                <a:gd name="T9" fmla="*/ 239 h 240"/>
                <a:gd name="T10" fmla="*/ 119 w 239"/>
                <a:gd name="T11" fmla="*/ 240 h 240"/>
                <a:gd name="T12" fmla="*/ 95 w 239"/>
                <a:gd name="T13" fmla="*/ 239 h 240"/>
                <a:gd name="T14" fmla="*/ 52 w 239"/>
                <a:gd name="T15" fmla="*/ 221 h 240"/>
                <a:gd name="T16" fmla="*/ 19 w 239"/>
                <a:gd name="T17" fmla="*/ 188 h 240"/>
                <a:gd name="T18" fmla="*/ 1 w 239"/>
                <a:gd name="T19" fmla="*/ 145 h 240"/>
                <a:gd name="T20" fmla="*/ 0 w 239"/>
                <a:gd name="T21" fmla="*/ 121 h 240"/>
                <a:gd name="T22" fmla="*/ 1 w 239"/>
                <a:gd name="T23" fmla="*/ 96 h 240"/>
                <a:gd name="T24" fmla="*/ 19 w 239"/>
                <a:gd name="T25" fmla="*/ 53 h 240"/>
                <a:gd name="T26" fmla="*/ 52 w 239"/>
                <a:gd name="T27" fmla="*/ 20 h 240"/>
                <a:gd name="T28" fmla="*/ 95 w 239"/>
                <a:gd name="T29" fmla="*/ 3 h 240"/>
                <a:gd name="T30" fmla="*/ 119 w 239"/>
                <a:gd name="T31" fmla="*/ 0 h 240"/>
                <a:gd name="T32" fmla="*/ 144 w 239"/>
                <a:gd name="T33" fmla="*/ 3 h 240"/>
                <a:gd name="T34" fmla="*/ 187 w 239"/>
                <a:gd name="T35" fmla="*/ 20 h 240"/>
                <a:gd name="T36" fmla="*/ 220 w 239"/>
                <a:gd name="T37" fmla="*/ 53 h 240"/>
                <a:gd name="T38" fmla="*/ 238 w 239"/>
                <a:gd name="T39" fmla="*/ 96 h 240"/>
                <a:gd name="T40" fmla="*/ 239 w 239"/>
                <a:gd name="T41" fmla="*/ 12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240">
                  <a:moveTo>
                    <a:pt x="239" y="121"/>
                  </a:moveTo>
                  <a:lnTo>
                    <a:pt x="238" y="145"/>
                  </a:lnTo>
                  <a:lnTo>
                    <a:pt x="220" y="188"/>
                  </a:lnTo>
                  <a:lnTo>
                    <a:pt x="187" y="221"/>
                  </a:lnTo>
                  <a:lnTo>
                    <a:pt x="144" y="239"/>
                  </a:lnTo>
                  <a:lnTo>
                    <a:pt x="119" y="240"/>
                  </a:lnTo>
                  <a:lnTo>
                    <a:pt x="95" y="239"/>
                  </a:lnTo>
                  <a:lnTo>
                    <a:pt x="52" y="221"/>
                  </a:lnTo>
                  <a:lnTo>
                    <a:pt x="19" y="188"/>
                  </a:lnTo>
                  <a:lnTo>
                    <a:pt x="1" y="145"/>
                  </a:lnTo>
                  <a:lnTo>
                    <a:pt x="0" y="121"/>
                  </a:lnTo>
                  <a:lnTo>
                    <a:pt x="1" y="96"/>
                  </a:lnTo>
                  <a:lnTo>
                    <a:pt x="19" y="53"/>
                  </a:lnTo>
                  <a:lnTo>
                    <a:pt x="52" y="20"/>
                  </a:lnTo>
                  <a:lnTo>
                    <a:pt x="95" y="3"/>
                  </a:lnTo>
                  <a:lnTo>
                    <a:pt x="119" y="0"/>
                  </a:lnTo>
                  <a:lnTo>
                    <a:pt x="144" y="3"/>
                  </a:lnTo>
                  <a:lnTo>
                    <a:pt x="187" y="20"/>
                  </a:lnTo>
                  <a:lnTo>
                    <a:pt x="220" y="53"/>
                  </a:lnTo>
                  <a:lnTo>
                    <a:pt x="238" y="96"/>
                  </a:lnTo>
                  <a:lnTo>
                    <a:pt x="239" y="121"/>
                  </a:lnTo>
                  <a:close/>
                </a:path>
              </a:pathLst>
            </a:custGeom>
            <a:solidFill>
              <a:srgbClr val="F9A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77">
              <a:extLst>
                <a:ext uri="{FF2B5EF4-FFF2-40B4-BE49-F238E27FC236}">
                  <a16:creationId xmlns:a16="http://schemas.microsoft.com/office/drawing/2014/main" id="{730EF478-2266-4B50-8549-8C2B543AA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9" y="3318"/>
              <a:ext cx="60" cy="60"/>
            </a:xfrm>
            <a:custGeom>
              <a:avLst/>
              <a:gdLst>
                <a:gd name="T0" fmla="*/ 239 w 239"/>
                <a:gd name="T1" fmla="*/ 121 h 240"/>
                <a:gd name="T2" fmla="*/ 238 w 239"/>
                <a:gd name="T3" fmla="*/ 145 h 240"/>
                <a:gd name="T4" fmla="*/ 220 w 239"/>
                <a:gd name="T5" fmla="*/ 188 h 240"/>
                <a:gd name="T6" fmla="*/ 187 w 239"/>
                <a:gd name="T7" fmla="*/ 221 h 240"/>
                <a:gd name="T8" fmla="*/ 144 w 239"/>
                <a:gd name="T9" fmla="*/ 239 h 240"/>
                <a:gd name="T10" fmla="*/ 120 w 239"/>
                <a:gd name="T11" fmla="*/ 240 h 240"/>
                <a:gd name="T12" fmla="*/ 95 w 239"/>
                <a:gd name="T13" fmla="*/ 239 h 240"/>
                <a:gd name="T14" fmla="*/ 52 w 239"/>
                <a:gd name="T15" fmla="*/ 221 h 240"/>
                <a:gd name="T16" fmla="*/ 19 w 239"/>
                <a:gd name="T17" fmla="*/ 188 h 240"/>
                <a:gd name="T18" fmla="*/ 1 w 239"/>
                <a:gd name="T19" fmla="*/ 145 h 240"/>
                <a:gd name="T20" fmla="*/ 0 w 239"/>
                <a:gd name="T21" fmla="*/ 121 h 240"/>
                <a:gd name="T22" fmla="*/ 1 w 239"/>
                <a:gd name="T23" fmla="*/ 96 h 240"/>
                <a:gd name="T24" fmla="*/ 19 w 239"/>
                <a:gd name="T25" fmla="*/ 53 h 240"/>
                <a:gd name="T26" fmla="*/ 52 w 239"/>
                <a:gd name="T27" fmla="*/ 20 h 240"/>
                <a:gd name="T28" fmla="*/ 95 w 239"/>
                <a:gd name="T29" fmla="*/ 3 h 240"/>
                <a:gd name="T30" fmla="*/ 120 w 239"/>
                <a:gd name="T31" fmla="*/ 0 h 240"/>
                <a:gd name="T32" fmla="*/ 144 w 239"/>
                <a:gd name="T33" fmla="*/ 3 h 240"/>
                <a:gd name="T34" fmla="*/ 187 w 239"/>
                <a:gd name="T35" fmla="*/ 20 h 240"/>
                <a:gd name="T36" fmla="*/ 220 w 239"/>
                <a:gd name="T37" fmla="*/ 53 h 240"/>
                <a:gd name="T38" fmla="*/ 238 w 239"/>
                <a:gd name="T39" fmla="*/ 96 h 240"/>
                <a:gd name="T40" fmla="*/ 239 w 239"/>
                <a:gd name="T41" fmla="*/ 12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240">
                  <a:moveTo>
                    <a:pt x="239" y="121"/>
                  </a:moveTo>
                  <a:lnTo>
                    <a:pt x="238" y="145"/>
                  </a:lnTo>
                  <a:lnTo>
                    <a:pt x="220" y="188"/>
                  </a:lnTo>
                  <a:lnTo>
                    <a:pt x="187" y="221"/>
                  </a:lnTo>
                  <a:lnTo>
                    <a:pt x="144" y="239"/>
                  </a:lnTo>
                  <a:lnTo>
                    <a:pt x="120" y="240"/>
                  </a:lnTo>
                  <a:lnTo>
                    <a:pt x="95" y="239"/>
                  </a:lnTo>
                  <a:lnTo>
                    <a:pt x="52" y="221"/>
                  </a:lnTo>
                  <a:lnTo>
                    <a:pt x="19" y="188"/>
                  </a:lnTo>
                  <a:lnTo>
                    <a:pt x="1" y="145"/>
                  </a:lnTo>
                  <a:lnTo>
                    <a:pt x="0" y="121"/>
                  </a:lnTo>
                  <a:lnTo>
                    <a:pt x="1" y="96"/>
                  </a:lnTo>
                  <a:lnTo>
                    <a:pt x="19" y="53"/>
                  </a:lnTo>
                  <a:lnTo>
                    <a:pt x="52" y="20"/>
                  </a:lnTo>
                  <a:lnTo>
                    <a:pt x="95" y="3"/>
                  </a:lnTo>
                  <a:lnTo>
                    <a:pt x="120" y="0"/>
                  </a:lnTo>
                  <a:lnTo>
                    <a:pt x="144" y="3"/>
                  </a:lnTo>
                  <a:lnTo>
                    <a:pt x="187" y="20"/>
                  </a:lnTo>
                  <a:lnTo>
                    <a:pt x="220" y="53"/>
                  </a:lnTo>
                  <a:lnTo>
                    <a:pt x="238" y="96"/>
                  </a:lnTo>
                  <a:lnTo>
                    <a:pt x="239" y="121"/>
                  </a:lnTo>
                  <a:close/>
                </a:path>
              </a:pathLst>
            </a:custGeom>
            <a:solidFill>
              <a:srgbClr val="F9A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78">
              <a:extLst>
                <a:ext uri="{FF2B5EF4-FFF2-40B4-BE49-F238E27FC236}">
                  <a16:creationId xmlns:a16="http://schemas.microsoft.com/office/drawing/2014/main" id="{CD4EB4CB-2312-4A04-85B2-6CC7329E3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7" y="3515"/>
              <a:ext cx="231" cy="133"/>
            </a:xfrm>
            <a:custGeom>
              <a:avLst/>
              <a:gdLst>
                <a:gd name="T0" fmla="*/ 923 w 923"/>
                <a:gd name="T1" fmla="*/ 0 h 532"/>
                <a:gd name="T2" fmla="*/ 923 w 923"/>
                <a:gd name="T3" fmla="*/ 532 h 532"/>
                <a:gd name="T4" fmla="*/ 0 w 923"/>
                <a:gd name="T5" fmla="*/ 532 h 532"/>
                <a:gd name="T6" fmla="*/ 2 w 923"/>
                <a:gd name="T7" fmla="*/ 511 h 532"/>
                <a:gd name="T8" fmla="*/ 11 w 923"/>
                <a:gd name="T9" fmla="*/ 468 h 532"/>
                <a:gd name="T10" fmla="*/ 32 w 923"/>
                <a:gd name="T11" fmla="*/ 425 h 532"/>
                <a:gd name="T12" fmla="*/ 60 w 923"/>
                <a:gd name="T13" fmla="*/ 380 h 532"/>
                <a:gd name="T14" fmla="*/ 96 w 923"/>
                <a:gd name="T15" fmla="*/ 335 h 532"/>
                <a:gd name="T16" fmla="*/ 140 w 923"/>
                <a:gd name="T17" fmla="*/ 291 h 532"/>
                <a:gd name="T18" fmla="*/ 191 w 923"/>
                <a:gd name="T19" fmla="*/ 247 h 532"/>
                <a:gd name="T20" fmla="*/ 249 w 923"/>
                <a:gd name="T21" fmla="*/ 205 h 532"/>
                <a:gd name="T22" fmla="*/ 313 w 923"/>
                <a:gd name="T23" fmla="*/ 166 h 532"/>
                <a:gd name="T24" fmla="*/ 382 w 923"/>
                <a:gd name="T25" fmla="*/ 128 h 532"/>
                <a:gd name="T26" fmla="*/ 456 w 923"/>
                <a:gd name="T27" fmla="*/ 95 h 532"/>
                <a:gd name="T28" fmla="*/ 534 w 923"/>
                <a:gd name="T29" fmla="*/ 66 h 532"/>
                <a:gd name="T30" fmla="*/ 616 w 923"/>
                <a:gd name="T31" fmla="*/ 41 h 532"/>
                <a:gd name="T32" fmla="*/ 701 w 923"/>
                <a:gd name="T33" fmla="*/ 22 h 532"/>
                <a:gd name="T34" fmla="*/ 788 w 923"/>
                <a:gd name="T35" fmla="*/ 8 h 532"/>
                <a:gd name="T36" fmla="*/ 877 w 923"/>
                <a:gd name="T37" fmla="*/ 0 h 532"/>
                <a:gd name="T38" fmla="*/ 923 w 923"/>
                <a:gd name="T3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3" h="532">
                  <a:moveTo>
                    <a:pt x="923" y="0"/>
                  </a:moveTo>
                  <a:lnTo>
                    <a:pt x="923" y="532"/>
                  </a:lnTo>
                  <a:lnTo>
                    <a:pt x="0" y="532"/>
                  </a:lnTo>
                  <a:lnTo>
                    <a:pt x="2" y="511"/>
                  </a:lnTo>
                  <a:lnTo>
                    <a:pt x="11" y="468"/>
                  </a:lnTo>
                  <a:lnTo>
                    <a:pt x="32" y="425"/>
                  </a:lnTo>
                  <a:lnTo>
                    <a:pt x="60" y="380"/>
                  </a:lnTo>
                  <a:lnTo>
                    <a:pt x="96" y="335"/>
                  </a:lnTo>
                  <a:lnTo>
                    <a:pt x="140" y="291"/>
                  </a:lnTo>
                  <a:lnTo>
                    <a:pt x="191" y="247"/>
                  </a:lnTo>
                  <a:lnTo>
                    <a:pt x="249" y="205"/>
                  </a:lnTo>
                  <a:lnTo>
                    <a:pt x="313" y="166"/>
                  </a:lnTo>
                  <a:lnTo>
                    <a:pt x="382" y="128"/>
                  </a:lnTo>
                  <a:lnTo>
                    <a:pt x="456" y="95"/>
                  </a:lnTo>
                  <a:lnTo>
                    <a:pt x="534" y="66"/>
                  </a:lnTo>
                  <a:lnTo>
                    <a:pt x="616" y="41"/>
                  </a:lnTo>
                  <a:lnTo>
                    <a:pt x="701" y="22"/>
                  </a:lnTo>
                  <a:lnTo>
                    <a:pt x="788" y="8"/>
                  </a:lnTo>
                  <a:lnTo>
                    <a:pt x="877" y="0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rgbClr val="46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79">
              <a:extLst>
                <a:ext uri="{FF2B5EF4-FFF2-40B4-BE49-F238E27FC236}">
                  <a16:creationId xmlns:a16="http://schemas.microsoft.com/office/drawing/2014/main" id="{219BC358-340F-4A61-928C-45977A1CD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" y="3515"/>
              <a:ext cx="230" cy="133"/>
            </a:xfrm>
            <a:custGeom>
              <a:avLst/>
              <a:gdLst>
                <a:gd name="T0" fmla="*/ 0 w 922"/>
                <a:gd name="T1" fmla="*/ 0 h 532"/>
                <a:gd name="T2" fmla="*/ 0 w 922"/>
                <a:gd name="T3" fmla="*/ 532 h 532"/>
                <a:gd name="T4" fmla="*/ 922 w 922"/>
                <a:gd name="T5" fmla="*/ 532 h 532"/>
                <a:gd name="T6" fmla="*/ 921 w 922"/>
                <a:gd name="T7" fmla="*/ 511 h 532"/>
                <a:gd name="T8" fmla="*/ 912 w 922"/>
                <a:gd name="T9" fmla="*/ 468 h 532"/>
                <a:gd name="T10" fmla="*/ 892 w 922"/>
                <a:gd name="T11" fmla="*/ 425 h 532"/>
                <a:gd name="T12" fmla="*/ 864 w 922"/>
                <a:gd name="T13" fmla="*/ 380 h 532"/>
                <a:gd name="T14" fmla="*/ 828 w 922"/>
                <a:gd name="T15" fmla="*/ 335 h 532"/>
                <a:gd name="T16" fmla="*/ 784 w 922"/>
                <a:gd name="T17" fmla="*/ 291 h 532"/>
                <a:gd name="T18" fmla="*/ 732 w 922"/>
                <a:gd name="T19" fmla="*/ 247 h 532"/>
                <a:gd name="T20" fmla="*/ 674 w 922"/>
                <a:gd name="T21" fmla="*/ 205 h 532"/>
                <a:gd name="T22" fmla="*/ 611 w 922"/>
                <a:gd name="T23" fmla="*/ 166 h 532"/>
                <a:gd name="T24" fmla="*/ 541 w 922"/>
                <a:gd name="T25" fmla="*/ 128 h 532"/>
                <a:gd name="T26" fmla="*/ 468 w 922"/>
                <a:gd name="T27" fmla="*/ 95 h 532"/>
                <a:gd name="T28" fmla="*/ 389 w 922"/>
                <a:gd name="T29" fmla="*/ 66 h 532"/>
                <a:gd name="T30" fmla="*/ 308 w 922"/>
                <a:gd name="T31" fmla="*/ 41 h 532"/>
                <a:gd name="T32" fmla="*/ 222 w 922"/>
                <a:gd name="T33" fmla="*/ 22 h 532"/>
                <a:gd name="T34" fmla="*/ 135 w 922"/>
                <a:gd name="T35" fmla="*/ 8 h 532"/>
                <a:gd name="T36" fmla="*/ 46 w 922"/>
                <a:gd name="T37" fmla="*/ 0 h 532"/>
                <a:gd name="T38" fmla="*/ 0 w 922"/>
                <a:gd name="T3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2" h="532">
                  <a:moveTo>
                    <a:pt x="0" y="0"/>
                  </a:moveTo>
                  <a:lnTo>
                    <a:pt x="0" y="532"/>
                  </a:lnTo>
                  <a:lnTo>
                    <a:pt x="922" y="532"/>
                  </a:lnTo>
                  <a:lnTo>
                    <a:pt x="921" y="511"/>
                  </a:lnTo>
                  <a:lnTo>
                    <a:pt x="912" y="468"/>
                  </a:lnTo>
                  <a:lnTo>
                    <a:pt x="892" y="425"/>
                  </a:lnTo>
                  <a:lnTo>
                    <a:pt x="864" y="380"/>
                  </a:lnTo>
                  <a:lnTo>
                    <a:pt x="828" y="335"/>
                  </a:lnTo>
                  <a:lnTo>
                    <a:pt x="784" y="291"/>
                  </a:lnTo>
                  <a:lnTo>
                    <a:pt x="732" y="247"/>
                  </a:lnTo>
                  <a:lnTo>
                    <a:pt x="674" y="205"/>
                  </a:lnTo>
                  <a:lnTo>
                    <a:pt x="611" y="166"/>
                  </a:lnTo>
                  <a:lnTo>
                    <a:pt x="541" y="128"/>
                  </a:lnTo>
                  <a:lnTo>
                    <a:pt x="468" y="95"/>
                  </a:lnTo>
                  <a:lnTo>
                    <a:pt x="389" y="66"/>
                  </a:lnTo>
                  <a:lnTo>
                    <a:pt x="308" y="41"/>
                  </a:lnTo>
                  <a:lnTo>
                    <a:pt x="222" y="22"/>
                  </a:lnTo>
                  <a:lnTo>
                    <a:pt x="135" y="8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80">
              <a:extLst>
                <a:ext uri="{FF2B5EF4-FFF2-40B4-BE49-F238E27FC236}">
                  <a16:creationId xmlns:a16="http://schemas.microsoft.com/office/drawing/2014/main" id="{380C6947-6192-45AD-B271-84E6777FE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0" y="3518"/>
              <a:ext cx="88" cy="130"/>
            </a:xfrm>
            <a:custGeom>
              <a:avLst/>
              <a:gdLst>
                <a:gd name="T0" fmla="*/ 173 w 349"/>
                <a:gd name="T1" fmla="*/ 2 h 520"/>
                <a:gd name="T2" fmla="*/ 169 w 349"/>
                <a:gd name="T3" fmla="*/ 2 h 520"/>
                <a:gd name="T4" fmla="*/ 165 w 349"/>
                <a:gd name="T5" fmla="*/ 3 h 520"/>
                <a:gd name="T6" fmla="*/ 123 w 349"/>
                <a:gd name="T7" fmla="*/ 11 h 520"/>
                <a:gd name="T8" fmla="*/ 40 w 349"/>
                <a:gd name="T9" fmla="*/ 29 h 520"/>
                <a:gd name="T10" fmla="*/ 0 w 349"/>
                <a:gd name="T11" fmla="*/ 41 h 520"/>
                <a:gd name="T12" fmla="*/ 349 w 349"/>
                <a:gd name="T13" fmla="*/ 520 h 520"/>
                <a:gd name="T14" fmla="*/ 349 w 349"/>
                <a:gd name="T15" fmla="*/ 254 h 520"/>
                <a:gd name="T16" fmla="*/ 192 w 349"/>
                <a:gd name="T17" fmla="*/ 0 h 520"/>
                <a:gd name="T18" fmla="*/ 183 w 349"/>
                <a:gd name="T19" fmla="*/ 0 h 520"/>
                <a:gd name="T20" fmla="*/ 173 w 349"/>
                <a:gd name="T21" fmla="*/ 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9" h="520">
                  <a:moveTo>
                    <a:pt x="173" y="2"/>
                  </a:moveTo>
                  <a:lnTo>
                    <a:pt x="169" y="2"/>
                  </a:lnTo>
                  <a:lnTo>
                    <a:pt x="165" y="3"/>
                  </a:lnTo>
                  <a:lnTo>
                    <a:pt x="123" y="11"/>
                  </a:lnTo>
                  <a:lnTo>
                    <a:pt x="40" y="29"/>
                  </a:lnTo>
                  <a:lnTo>
                    <a:pt x="0" y="41"/>
                  </a:lnTo>
                  <a:lnTo>
                    <a:pt x="349" y="520"/>
                  </a:lnTo>
                  <a:lnTo>
                    <a:pt x="349" y="25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73" y="2"/>
                  </a:lnTo>
                  <a:close/>
                </a:path>
              </a:pathLst>
            </a:custGeom>
            <a:solidFill>
              <a:srgbClr val="37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81">
              <a:extLst>
                <a:ext uri="{FF2B5EF4-FFF2-40B4-BE49-F238E27FC236}">
                  <a16:creationId xmlns:a16="http://schemas.microsoft.com/office/drawing/2014/main" id="{0753375A-8B63-465E-B736-9583699B2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" y="3518"/>
              <a:ext cx="87" cy="130"/>
            </a:xfrm>
            <a:custGeom>
              <a:avLst/>
              <a:gdLst>
                <a:gd name="T0" fmla="*/ 176 w 350"/>
                <a:gd name="T1" fmla="*/ 2 h 520"/>
                <a:gd name="T2" fmla="*/ 180 w 350"/>
                <a:gd name="T3" fmla="*/ 2 h 520"/>
                <a:gd name="T4" fmla="*/ 184 w 350"/>
                <a:gd name="T5" fmla="*/ 3 h 520"/>
                <a:gd name="T6" fmla="*/ 226 w 350"/>
                <a:gd name="T7" fmla="*/ 11 h 520"/>
                <a:gd name="T8" fmla="*/ 309 w 350"/>
                <a:gd name="T9" fmla="*/ 29 h 520"/>
                <a:gd name="T10" fmla="*/ 350 w 350"/>
                <a:gd name="T11" fmla="*/ 41 h 520"/>
                <a:gd name="T12" fmla="*/ 0 w 350"/>
                <a:gd name="T13" fmla="*/ 520 h 520"/>
                <a:gd name="T14" fmla="*/ 0 w 350"/>
                <a:gd name="T15" fmla="*/ 254 h 520"/>
                <a:gd name="T16" fmla="*/ 157 w 350"/>
                <a:gd name="T17" fmla="*/ 0 h 520"/>
                <a:gd name="T18" fmla="*/ 167 w 350"/>
                <a:gd name="T19" fmla="*/ 0 h 520"/>
                <a:gd name="T20" fmla="*/ 176 w 350"/>
                <a:gd name="T21" fmla="*/ 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0" h="520">
                  <a:moveTo>
                    <a:pt x="176" y="2"/>
                  </a:moveTo>
                  <a:lnTo>
                    <a:pt x="180" y="2"/>
                  </a:lnTo>
                  <a:lnTo>
                    <a:pt x="184" y="3"/>
                  </a:lnTo>
                  <a:lnTo>
                    <a:pt x="226" y="11"/>
                  </a:lnTo>
                  <a:lnTo>
                    <a:pt x="309" y="29"/>
                  </a:lnTo>
                  <a:lnTo>
                    <a:pt x="350" y="41"/>
                  </a:lnTo>
                  <a:lnTo>
                    <a:pt x="0" y="520"/>
                  </a:lnTo>
                  <a:lnTo>
                    <a:pt x="0" y="254"/>
                  </a:lnTo>
                  <a:lnTo>
                    <a:pt x="157" y="0"/>
                  </a:lnTo>
                  <a:lnTo>
                    <a:pt x="167" y="0"/>
                  </a:lnTo>
                  <a:lnTo>
                    <a:pt x="176" y="2"/>
                  </a:lnTo>
                  <a:close/>
                </a:path>
              </a:pathLst>
            </a:custGeom>
            <a:solidFill>
              <a:srgbClr val="37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82">
              <a:extLst>
                <a:ext uri="{FF2B5EF4-FFF2-40B4-BE49-F238E27FC236}">
                  <a16:creationId xmlns:a16="http://schemas.microsoft.com/office/drawing/2014/main" id="{7D8FA778-0DB6-47EB-84A3-F2832CB8C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" y="2917"/>
              <a:ext cx="515" cy="665"/>
            </a:xfrm>
            <a:custGeom>
              <a:avLst/>
              <a:gdLst>
                <a:gd name="T0" fmla="*/ 942 w 2060"/>
                <a:gd name="T1" fmla="*/ 1 h 2658"/>
                <a:gd name="T2" fmla="*/ 643 w 2060"/>
                <a:gd name="T3" fmla="*/ 47 h 2658"/>
                <a:gd name="T4" fmla="*/ 410 w 2060"/>
                <a:gd name="T5" fmla="*/ 147 h 2658"/>
                <a:gd name="T6" fmla="*/ 240 w 2060"/>
                <a:gd name="T7" fmla="*/ 297 h 2658"/>
                <a:gd name="T8" fmla="*/ 121 w 2060"/>
                <a:gd name="T9" fmla="*/ 487 h 2658"/>
                <a:gd name="T10" fmla="*/ 47 w 2060"/>
                <a:gd name="T11" fmla="*/ 715 h 2658"/>
                <a:gd name="T12" fmla="*/ 10 w 2060"/>
                <a:gd name="T13" fmla="*/ 971 h 2658"/>
                <a:gd name="T14" fmla="*/ 0 w 2060"/>
                <a:gd name="T15" fmla="*/ 1321 h 2658"/>
                <a:gd name="T16" fmla="*/ 12 w 2060"/>
                <a:gd name="T17" fmla="*/ 1543 h 2658"/>
                <a:gd name="T18" fmla="*/ 67 w 2060"/>
                <a:gd name="T19" fmla="*/ 1813 h 2658"/>
                <a:gd name="T20" fmla="*/ 161 w 2060"/>
                <a:gd name="T21" fmla="*/ 2046 h 2658"/>
                <a:gd name="T22" fmla="*/ 282 w 2060"/>
                <a:gd name="T23" fmla="*/ 2241 h 2658"/>
                <a:gd name="T24" fmla="*/ 444 w 2060"/>
                <a:gd name="T25" fmla="*/ 2433 h 2658"/>
                <a:gd name="T26" fmla="*/ 700 w 2060"/>
                <a:gd name="T27" fmla="*/ 2645 h 2658"/>
                <a:gd name="T28" fmla="*/ 697 w 2060"/>
                <a:gd name="T29" fmla="*/ 2624 h 2658"/>
                <a:gd name="T30" fmla="*/ 539 w 2060"/>
                <a:gd name="T31" fmla="*/ 2324 h 2658"/>
                <a:gd name="T32" fmla="*/ 443 w 2060"/>
                <a:gd name="T33" fmla="*/ 2070 h 2658"/>
                <a:gd name="T34" fmla="*/ 369 w 2060"/>
                <a:gd name="T35" fmla="*/ 1768 h 2658"/>
                <a:gd name="T36" fmla="*/ 344 w 2060"/>
                <a:gd name="T37" fmla="*/ 1432 h 2658"/>
                <a:gd name="T38" fmla="*/ 364 w 2060"/>
                <a:gd name="T39" fmla="*/ 1211 h 2658"/>
                <a:gd name="T40" fmla="*/ 404 w 2060"/>
                <a:gd name="T41" fmla="*/ 1031 h 2658"/>
                <a:gd name="T42" fmla="*/ 471 w 2060"/>
                <a:gd name="T43" fmla="*/ 851 h 2658"/>
                <a:gd name="T44" fmla="*/ 565 w 2060"/>
                <a:gd name="T45" fmla="*/ 672 h 2658"/>
                <a:gd name="T46" fmla="*/ 579 w 2060"/>
                <a:gd name="T47" fmla="*/ 652 h 2658"/>
                <a:gd name="T48" fmla="*/ 490 w 2060"/>
                <a:gd name="T49" fmla="*/ 902 h 2658"/>
                <a:gd name="T50" fmla="*/ 482 w 2060"/>
                <a:gd name="T51" fmla="*/ 1000 h 2658"/>
                <a:gd name="T52" fmla="*/ 678 w 2060"/>
                <a:gd name="T53" fmla="*/ 965 h 2658"/>
                <a:gd name="T54" fmla="*/ 1030 w 2060"/>
                <a:gd name="T55" fmla="*/ 949 h 2658"/>
                <a:gd name="T56" fmla="*/ 1383 w 2060"/>
                <a:gd name="T57" fmla="*/ 965 h 2658"/>
                <a:gd name="T58" fmla="*/ 1578 w 2060"/>
                <a:gd name="T59" fmla="*/ 1000 h 2658"/>
                <a:gd name="T60" fmla="*/ 1571 w 2060"/>
                <a:gd name="T61" fmla="*/ 902 h 2658"/>
                <a:gd name="T62" fmla="*/ 1482 w 2060"/>
                <a:gd name="T63" fmla="*/ 652 h 2658"/>
                <a:gd name="T64" fmla="*/ 1496 w 2060"/>
                <a:gd name="T65" fmla="*/ 672 h 2658"/>
                <a:gd name="T66" fmla="*/ 1590 w 2060"/>
                <a:gd name="T67" fmla="*/ 851 h 2658"/>
                <a:gd name="T68" fmla="*/ 1656 w 2060"/>
                <a:gd name="T69" fmla="*/ 1031 h 2658"/>
                <a:gd name="T70" fmla="*/ 1697 w 2060"/>
                <a:gd name="T71" fmla="*/ 1211 h 2658"/>
                <a:gd name="T72" fmla="*/ 1717 w 2060"/>
                <a:gd name="T73" fmla="*/ 1432 h 2658"/>
                <a:gd name="T74" fmla="*/ 1691 w 2060"/>
                <a:gd name="T75" fmla="*/ 1768 h 2658"/>
                <a:gd name="T76" fmla="*/ 1617 w 2060"/>
                <a:gd name="T77" fmla="*/ 2070 h 2658"/>
                <a:gd name="T78" fmla="*/ 1520 w 2060"/>
                <a:gd name="T79" fmla="*/ 2324 h 2658"/>
                <a:gd name="T80" fmla="*/ 1364 w 2060"/>
                <a:gd name="T81" fmla="*/ 2624 h 2658"/>
                <a:gd name="T82" fmla="*/ 1360 w 2060"/>
                <a:gd name="T83" fmla="*/ 2645 h 2658"/>
                <a:gd name="T84" fmla="*/ 1617 w 2060"/>
                <a:gd name="T85" fmla="*/ 2433 h 2658"/>
                <a:gd name="T86" fmla="*/ 1778 w 2060"/>
                <a:gd name="T87" fmla="*/ 2241 h 2658"/>
                <a:gd name="T88" fmla="*/ 1899 w 2060"/>
                <a:gd name="T89" fmla="*/ 2046 h 2658"/>
                <a:gd name="T90" fmla="*/ 1993 w 2060"/>
                <a:gd name="T91" fmla="*/ 1813 h 2658"/>
                <a:gd name="T92" fmla="*/ 2048 w 2060"/>
                <a:gd name="T93" fmla="*/ 1543 h 2658"/>
                <a:gd name="T94" fmla="*/ 2060 w 2060"/>
                <a:gd name="T95" fmla="*/ 1321 h 2658"/>
                <a:gd name="T96" fmla="*/ 2051 w 2060"/>
                <a:gd name="T97" fmla="*/ 971 h 2658"/>
                <a:gd name="T98" fmla="*/ 2014 w 2060"/>
                <a:gd name="T99" fmla="*/ 715 h 2658"/>
                <a:gd name="T100" fmla="*/ 1940 w 2060"/>
                <a:gd name="T101" fmla="*/ 487 h 2658"/>
                <a:gd name="T102" fmla="*/ 1821 w 2060"/>
                <a:gd name="T103" fmla="*/ 297 h 2658"/>
                <a:gd name="T104" fmla="*/ 1649 w 2060"/>
                <a:gd name="T105" fmla="*/ 147 h 2658"/>
                <a:gd name="T106" fmla="*/ 1418 w 2060"/>
                <a:gd name="T107" fmla="*/ 47 h 2658"/>
                <a:gd name="T108" fmla="*/ 1118 w 2060"/>
                <a:gd name="T109" fmla="*/ 1 h 2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60" h="2658">
                  <a:moveTo>
                    <a:pt x="1030" y="0"/>
                  </a:moveTo>
                  <a:lnTo>
                    <a:pt x="942" y="1"/>
                  </a:lnTo>
                  <a:lnTo>
                    <a:pt x="783" y="17"/>
                  </a:lnTo>
                  <a:lnTo>
                    <a:pt x="643" y="47"/>
                  </a:lnTo>
                  <a:lnTo>
                    <a:pt x="518" y="90"/>
                  </a:lnTo>
                  <a:lnTo>
                    <a:pt x="410" y="147"/>
                  </a:lnTo>
                  <a:lnTo>
                    <a:pt x="318" y="216"/>
                  </a:lnTo>
                  <a:lnTo>
                    <a:pt x="240" y="297"/>
                  </a:lnTo>
                  <a:lnTo>
                    <a:pt x="174" y="387"/>
                  </a:lnTo>
                  <a:lnTo>
                    <a:pt x="121" y="487"/>
                  </a:lnTo>
                  <a:lnTo>
                    <a:pt x="78" y="597"/>
                  </a:lnTo>
                  <a:lnTo>
                    <a:pt x="47" y="715"/>
                  </a:lnTo>
                  <a:lnTo>
                    <a:pt x="24" y="839"/>
                  </a:lnTo>
                  <a:lnTo>
                    <a:pt x="10" y="971"/>
                  </a:lnTo>
                  <a:lnTo>
                    <a:pt x="1" y="1107"/>
                  </a:lnTo>
                  <a:lnTo>
                    <a:pt x="0" y="1321"/>
                  </a:lnTo>
                  <a:lnTo>
                    <a:pt x="6" y="1470"/>
                  </a:lnTo>
                  <a:lnTo>
                    <a:pt x="12" y="1543"/>
                  </a:lnTo>
                  <a:lnTo>
                    <a:pt x="33" y="1683"/>
                  </a:lnTo>
                  <a:lnTo>
                    <a:pt x="67" y="1813"/>
                  </a:lnTo>
                  <a:lnTo>
                    <a:pt x="110" y="1935"/>
                  </a:lnTo>
                  <a:lnTo>
                    <a:pt x="161" y="2046"/>
                  </a:lnTo>
                  <a:lnTo>
                    <a:pt x="219" y="2148"/>
                  </a:lnTo>
                  <a:lnTo>
                    <a:pt x="282" y="2241"/>
                  </a:lnTo>
                  <a:lnTo>
                    <a:pt x="346" y="2324"/>
                  </a:lnTo>
                  <a:lnTo>
                    <a:pt x="444" y="2433"/>
                  </a:lnTo>
                  <a:lnTo>
                    <a:pt x="564" y="2544"/>
                  </a:lnTo>
                  <a:lnTo>
                    <a:pt x="700" y="2645"/>
                  </a:lnTo>
                  <a:lnTo>
                    <a:pt x="721" y="2658"/>
                  </a:lnTo>
                  <a:lnTo>
                    <a:pt x="697" y="2624"/>
                  </a:lnTo>
                  <a:lnTo>
                    <a:pt x="589" y="2429"/>
                  </a:lnTo>
                  <a:lnTo>
                    <a:pt x="539" y="2324"/>
                  </a:lnTo>
                  <a:lnTo>
                    <a:pt x="490" y="2204"/>
                  </a:lnTo>
                  <a:lnTo>
                    <a:pt x="443" y="2070"/>
                  </a:lnTo>
                  <a:lnTo>
                    <a:pt x="402" y="1924"/>
                  </a:lnTo>
                  <a:lnTo>
                    <a:pt x="369" y="1768"/>
                  </a:lnTo>
                  <a:lnTo>
                    <a:pt x="349" y="1603"/>
                  </a:lnTo>
                  <a:lnTo>
                    <a:pt x="344" y="1432"/>
                  </a:lnTo>
                  <a:lnTo>
                    <a:pt x="352" y="1300"/>
                  </a:lnTo>
                  <a:lnTo>
                    <a:pt x="364" y="1211"/>
                  </a:lnTo>
                  <a:lnTo>
                    <a:pt x="381" y="1121"/>
                  </a:lnTo>
                  <a:lnTo>
                    <a:pt x="404" y="1031"/>
                  </a:lnTo>
                  <a:lnTo>
                    <a:pt x="434" y="942"/>
                  </a:lnTo>
                  <a:lnTo>
                    <a:pt x="471" y="851"/>
                  </a:lnTo>
                  <a:lnTo>
                    <a:pt x="514" y="761"/>
                  </a:lnTo>
                  <a:lnTo>
                    <a:pt x="565" y="672"/>
                  </a:lnTo>
                  <a:lnTo>
                    <a:pt x="593" y="626"/>
                  </a:lnTo>
                  <a:lnTo>
                    <a:pt x="579" y="652"/>
                  </a:lnTo>
                  <a:lnTo>
                    <a:pt x="514" y="806"/>
                  </a:lnTo>
                  <a:lnTo>
                    <a:pt x="490" y="902"/>
                  </a:lnTo>
                  <a:lnTo>
                    <a:pt x="481" y="967"/>
                  </a:lnTo>
                  <a:lnTo>
                    <a:pt x="482" y="1000"/>
                  </a:lnTo>
                  <a:lnTo>
                    <a:pt x="501" y="993"/>
                  </a:lnTo>
                  <a:lnTo>
                    <a:pt x="678" y="965"/>
                  </a:lnTo>
                  <a:lnTo>
                    <a:pt x="888" y="950"/>
                  </a:lnTo>
                  <a:lnTo>
                    <a:pt x="1030" y="949"/>
                  </a:lnTo>
                  <a:lnTo>
                    <a:pt x="1172" y="950"/>
                  </a:lnTo>
                  <a:lnTo>
                    <a:pt x="1383" y="965"/>
                  </a:lnTo>
                  <a:lnTo>
                    <a:pt x="1559" y="993"/>
                  </a:lnTo>
                  <a:lnTo>
                    <a:pt x="1578" y="1000"/>
                  </a:lnTo>
                  <a:lnTo>
                    <a:pt x="1578" y="967"/>
                  </a:lnTo>
                  <a:lnTo>
                    <a:pt x="1571" y="902"/>
                  </a:lnTo>
                  <a:lnTo>
                    <a:pt x="1546" y="806"/>
                  </a:lnTo>
                  <a:lnTo>
                    <a:pt x="1482" y="652"/>
                  </a:lnTo>
                  <a:lnTo>
                    <a:pt x="1467" y="626"/>
                  </a:lnTo>
                  <a:lnTo>
                    <a:pt x="1496" y="672"/>
                  </a:lnTo>
                  <a:lnTo>
                    <a:pt x="1546" y="761"/>
                  </a:lnTo>
                  <a:lnTo>
                    <a:pt x="1590" y="851"/>
                  </a:lnTo>
                  <a:lnTo>
                    <a:pt x="1626" y="942"/>
                  </a:lnTo>
                  <a:lnTo>
                    <a:pt x="1656" y="1031"/>
                  </a:lnTo>
                  <a:lnTo>
                    <a:pt x="1679" y="1121"/>
                  </a:lnTo>
                  <a:lnTo>
                    <a:pt x="1697" y="1211"/>
                  </a:lnTo>
                  <a:lnTo>
                    <a:pt x="1709" y="1300"/>
                  </a:lnTo>
                  <a:lnTo>
                    <a:pt x="1717" y="1432"/>
                  </a:lnTo>
                  <a:lnTo>
                    <a:pt x="1712" y="1603"/>
                  </a:lnTo>
                  <a:lnTo>
                    <a:pt x="1691" y="1768"/>
                  </a:lnTo>
                  <a:lnTo>
                    <a:pt x="1659" y="1924"/>
                  </a:lnTo>
                  <a:lnTo>
                    <a:pt x="1617" y="2070"/>
                  </a:lnTo>
                  <a:lnTo>
                    <a:pt x="1570" y="2204"/>
                  </a:lnTo>
                  <a:lnTo>
                    <a:pt x="1520" y="2324"/>
                  </a:lnTo>
                  <a:lnTo>
                    <a:pt x="1471" y="2429"/>
                  </a:lnTo>
                  <a:lnTo>
                    <a:pt x="1364" y="2624"/>
                  </a:lnTo>
                  <a:lnTo>
                    <a:pt x="1340" y="2658"/>
                  </a:lnTo>
                  <a:lnTo>
                    <a:pt x="1360" y="2645"/>
                  </a:lnTo>
                  <a:lnTo>
                    <a:pt x="1496" y="2544"/>
                  </a:lnTo>
                  <a:lnTo>
                    <a:pt x="1617" y="2433"/>
                  </a:lnTo>
                  <a:lnTo>
                    <a:pt x="1714" y="2324"/>
                  </a:lnTo>
                  <a:lnTo>
                    <a:pt x="1778" y="2241"/>
                  </a:lnTo>
                  <a:lnTo>
                    <a:pt x="1841" y="2148"/>
                  </a:lnTo>
                  <a:lnTo>
                    <a:pt x="1899" y="2046"/>
                  </a:lnTo>
                  <a:lnTo>
                    <a:pt x="1950" y="1935"/>
                  </a:lnTo>
                  <a:lnTo>
                    <a:pt x="1993" y="1813"/>
                  </a:lnTo>
                  <a:lnTo>
                    <a:pt x="2028" y="1683"/>
                  </a:lnTo>
                  <a:lnTo>
                    <a:pt x="2048" y="1543"/>
                  </a:lnTo>
                  <a:lnTo>
                    <a:pt x="2053" y="1470"/>
                  </a:lnTo>
                  <a:lnTo>
                    <a:pt x="2060" y="1321"/>
                  </a:lnTo>
                  <a:lnTo>
                    <a:pt x="2059" y="1107"/>
                  </a:lnTo>
                  <a:lnTo>
                    <a:pt x="2051" y="971"/>
                  </a:lnTo>
                  <a:lnTo>
                    <a:pt x="2036" y="839"/>
                  </a:lnTo>
                  <a:lnTo>
                    <a:pt x="2014" y="715"/>
                  </a:lnTo>
                  <a:lnTo>
                    <a:pt x="1981" y="597"/>
                  </a:lnTo>
                  <a:lnTo>
                    <a:pt x="1940" y="487"/>
                  </a:lnTo>
                  <a:lnTo>
                    <a:pt x="1886" y="387"/>
                  </a:lnTo>
                  <a:lnTo>
                    <a:pt x="1821" y="297"/>
                  </a:lnTo>
                  <a:lnTo>
                    <a:pt x="1742" y="216"/>
                  </a:lnTo>
                  <a:lnTo>
                    <a:pt x="1649" y="147"/>
                  </a:lnTo>
                  <a:lnTo>
                    <a:pt x="1542" y="90"/>
                  </a:lnTo>
                  <a:lnTo>
                    <a:pt x="1418" y="47"/>
                  </a:lnTo>
                  <a:lnTo>
                    <a:pt x="1277" y="17"/>
                  </a:lnTo>
                  <a:lnTo>
                    <a:pt x="1118" y="1"/>
                  </a:lnTo>
                  <a:lnTo>
                    <a:pt x="103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83">
              <a:extLst>
                <a:ext uri="{FF2B5EF4-FFF2-40B4-BE49-F238E27FC236}">
                  <a16:creationId xmlns:a16="http://schemas.microsoft.com/office/drawing/2014/main" id="{53DC2229-C6BD-4F55-AAE0-F170F1ABB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" y="3511"/>
              <a:ext cx="105" cy="96"/>
            </a:xfrm>
            <a:custGeom>
              <a:avLst/>
              <a:gdLst>
                <a:gd name="T0" fmla="*/ 0 w 421"/>
                <a:gd name="T1" fmla="*/ 36 h 385"/>
                <a:gd name="T2" fmla="*/ 210 w 421"/>
                <a:gd name="T3" fmla="*/ 385 h 385"/>
                <a:gd name="T4" fmla="*/ 421 w 421"/>
                <a:gd name="T5" fmla="*/ 36 h 385"/>
                <a:gd name="T6" fmla="*/ 414 w 421"/>
                <a:gd name="T7" fmla="*/ 33 h 385"/>
                <a:gd name="T8" fmla="*/ 343 w 421"/>
                <a:gd name="T9" fmla="*/ 14 h 385"/>
                <a:gd name="T10" fmla="*/ 256 w 421"/>
                <a:gd name="T11" fmla="*/ 2 h 385"/>
                <a:gd name="T12" fmla="*/ 187 w 421"/>
                <a:gd name="T13" fmla="*/ 0 h 385"/>
                <a:gd name="T14" fmla="*/ 114 w 421"/>
                <a:gd name="T15" fmla="*/ 5 h 385"/>
                <a:gd name="T16" fmla="*/ 37 w 421"/>
                <a:gd name="T17" fmla="*/ 22 h 385"/>
                <a:gd name="T18" fmla="*/ 0 w 421"/>
                <a:gd name="T19" fmla="*/ 3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1" h="385">
                  <a:moveTo>
                    <a:pt x="0" y="36"/>
                  </a:moveTo>
                  <a:lnTo>
                    <a:pt x="210" y="385"/>
                  </a:lnTo>
                  <a:lnTo>
                    <a:pt x="421" y="36"/>
                  </a:lnTo>
                  <a:lnTo>
                    <a:pt x="414" y="33"/>
                  </a:lnTo>
                  <a:lnTo>
                    <a:pt x="343" y="14"/>
                  </a:lnTo>
                  <a:lnTo>
                    <a:pt x="256" y="2"/>
                  </a:lnTo>
                  <a:lnTo>
                    <a:pt x="187" y="0"/>
                  </a:lnTo>
                  <a:lnTo>
                    <a:pt x="114" y="5"/>
                  </a:lnTo>
                  <a:lnTo>
                    <a:pt x="37" y="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69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327580" y="349300"/>
            <a:ext cx="11544301" cy="6192000"/>
          </a:xfrm>
          <a:prstGeom prst="roundRect">
            <a:avLst>
              <a:gd name="adj" fmla="val 3862"/>
            </a:avLst>
          </a:prstGeom>
          <a:noFill/>
          <a:ln w="31750">
            <a:solidFill>
              <a:srgbClr val="46A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13730" y="241300"/>
            <a:ext cx="11772000" cy="6408000"/>
          </a:xfrm>
          <a:prstGeom prst="roundRect">
            <a:avLst>
              <a:gd name="adj" fmla="val 5051"/>
            </a:avLst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95930" y="357946"/>
            <a:ext cx="5607625" cy="787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6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QR</a:t>
            </a:r>
            <a:r>
              <a:rPr lang="ko-KR" altLang="en-US" sz="36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36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스토어 궁금한 점</a:t>
            </a:r>
            <a:r>
              <a:rPr lang="en-US" altLang="ko-KR" sz="36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? 2/3</a:t>
            </a:r>
          </a:p>
          <a:p>
            <a:pPr algn="ctr">
              <a:lnSpc>
                <a:spcPct val="150000"/>
              </a:lnSpc>
            </a:pPr>
            <a:r>
              <a:rPr lang="en-US" altLang="ko-KR" sz="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CHHARMONY ORGANIC BEAUTY STORE</a:t>
            </a:r>
            <a:endParaRPr lang="ko-KR" altLang="en-US" sz="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92" name="직선 연결선 91"/>
          <p:cNvCxnSpPr/>
          <p:nvPr/>
        </p:nvCxnSpPr>
        <p:spPr>
          <a:xfrm>
            <a:off x="723159" y="1309779"/>
            <a:ext cx="10800000" cy="0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8DC9DAE-2DA8-4772-8DDF-D27BCE5817EC}"/>
              </a:ext>
            </a:extLst>
          </p:cNvPr>
          <p:cNvSpPr/>
          <p:nvPr/>
        </p:nvSpPr>
        <p:spPr>
          <a:xfrm>
            <a:off x="732303" y="2103471"/>
            <a:ext cx="8605241" cy="461665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ko-KR" sz="24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Q3</a:t>
            </a:r>
            <a:r>
              <a:rPr lang="ko-KR" altLang="en-US" sz="24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24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QR </a:t>
            </a:r>
            <a:r>
              <a:rPr lang="ko-KR" altLang="en-US" sz="24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이벤트 판매로 인한 배송은 어떻게 진행이 되나요</a:t>
            </a:r>
            <a:r>
              <a:rPr lang="en-US" altLang="ko-KR" sz="24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? 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C46BD85-95BD-450A-A676-474BC79A68B2}"/>
              </a:ext>
            </a:extLst>
          </p:cNvPr>
          <p:cNvSpPr/>
          <p:nvPr/>
        </p:nvSpPr>
        <p:spPr>
          <a:xfrm>
            <a:off x="7095744" y="2895050"/>
            <a:ext cx="4206244" cy="14003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sz="25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A3</a:t>
            </a:r>
            <a:r>
              <a:rPr lang="ko-KR" altLang="en-US" sz="25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본사 주문 자동접수 시스템</a:t>
            </a:r>
            <a:r>
              <a:rPr lang="en-US" altLang="ko-KR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</a:p>
          <a:p>
            <a:r>
              <a:rPr lang="ko-KR" altLang="en-US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     관리자님과 고객의 시간을 절약해주는</a:t>
            </a:r>
            <a:endParaRPr lang="en-US" altLang="ko-KR" sz="20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en-US" altLang="ko-KR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     </a:t>
            </a:r>
            <a:r>
              <a:rPr lang="ko-KR" altLang="en-US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시스템으로 </a:t>
            </a:r>
            <a:r>
              <a:rPr lang="en-US" altLang="ko-KR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QR</a:t>
            </a:r>
            <a:r>
              <a:rPr lang="ko-KR" altLang="en-US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코드로 접수된 주문을</a:t>
            </a:r>
            <a:endParaRPr lang="en-US" altLang="ko-KR" sz="20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en-US" altLang="ko-KR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     </a:t>
            </a:r>
            <a:r>
              <a:rPr lang="ko-KR" altLang="en-US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본사에서 관리하여 출고합니다</a:t>
            </a:r>
            <a:r>
              <a:rPr lang="en-US" altLang="ko-KR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</a:t>
            </a:r>
          </a:p>
        </p:txBody>
      </p:sp>
      <p:grpSp>
        <p:nvGrpSpPr>
          <p:cNvPr id="13" name="Group 59">
            <a:extLst>
              <a:ext uri="{FF2B5EF4-FFF2-40B4-BE49-F238E27FC236}">
                <a16:creationId xmlns:a16="http://schemas.microsoft.com/office/drawing/2014/main" id="{F194D7D1-9ECE-4553-ADD5-F301A0130D1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98393" y="1380698"/>
            <a:ext cx="514704" cy="730579"/>
            <a:chOff x="5320" y="2917"/>
            <a:chExt cx="515" cy="731"/>
          </a:xfrm>
        </p:grpSpPr>
        <p:sp>
          <p:nvSpPr>
            <p:cNvPr id="14" name="Freeform 60">
              <a:extLst>
                <a:ext uri="{FF2B5EF4-FFF2-40B4-BE49-F238E27FC236}">
                  <a16:creationId xmlns:a16="http://schemas.microsoft.com/office/drawing/2014/main" id="{E3C71E89-74A3-447A-AAF7-F8100E6A7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" y="3154"/>
              <a:ext cx="255" cy="472"/>
            </a:xfrm>
            <a:custGeom>
              <a:avLst/>
              <a:gdLst>
                <a:gd name="T0" fmla="*/ 0 w 1023"/>
                <a:gd name="T1" fmla="*/ 0 h 1886"/>
                <a:gd name="T2" fmla="*/ 0 w 1023"/>
                <a:gd name="T3" fmla="*/ 1886 h 1886"/>
                <a:gd name="T4" fmla="*/ 863 w 1023"/>
                <a:gd name="T5" fmla="*/ 1886 h 1886"/>
                <a:gd name="T6" fmla="*/ 884 w 1023"/>
                <a:gd name="T7" fmla="*/ 1779 h 1886"/>
                <a:gd name="T8" fmla="*/ 960 w 1023"/>
                <a:gd name="T9" fmla="*/ 1289 h 1886"/>
                <a:gd name="T10" fmla="*/ 988 w 1023"/>
                <a:gd name="T11" fmla="*/ 1064 h 1886"/>
                <a:gd name="T12" fmla="*/ 1011 w 1023"/>
                <a:gd name="T13" fmla="*/ 836 h 1886"/>
                <a:gd name="T14" fmla="*/ 1022 w 1023"/>
                <a:gd name="T15" fmla="*/ 620 h 1886"/>
                <a:gd name="T16" fmla="*/ 1023 w 1023"/>
                <a:gd name="T17" fmla="*/ 521 h 1886"/>
                <a:gd name="T18" fmla="*/ 1022 w 1023"/>
                <a:gd name="T19" fmla="*/ 497 h 1886"/>
                <a:gd name="T20" fmla="*/ 1017 w 1023"/>
                <a:gd name="T21" fmla="*/ 452 h 1886"/>
                <a:gd name="T22" fmla="*/ 1005 w 1023"/>
                <a:gd name="T23" fmla="*/ 409 h 1886"/>
                <a:gd name="T24" fmla="*/ 989 w 1023"/>
                <a:gd name="T25" fmla="*/ 370 h 1886"/>
                <a:gd name="T26" fmla="*/ 956 w 1023"/>
                <a:gd name="T27" fmla="*/ 315 h 1886"/>
                <a:gd name="T28" fmla="*/ 897 w 1023"/>
                <a:gd name="T29" fmla="*/ 251 h 1886"/>
                <a:gd name="T30" fmla="*/ 825 w 1023"/>
                <a:gd name="T31" fmla="*/ 196 h 1886"/>
                <a:gd name="T32" fmla="*/ 742 w 1023"/>
                <a:gd name="T33" fmla="*/ 151 h 1886"/>
                <a:gd name="T34" fmla="*/ 653 w 1023"/>
                <a:gd name="T35" fmla="*/ 112 h 1886"/>
                <a:gd name="T36" fmla="*/ 558 w 1023"/>
                <a:gd name="T37" fmla="*/ 81 h 1886"/>
                <a:gd name="T38" fmla="*/ 414 w 1023"/>
                <a:gd name="T39" fmla="*/ 45 h 1886"/>
                <a:gd name="T40" fmla="*/ 235 w 1023"/>
                <a:gd name="T41" fmla="*/ 17 h 1886"/>
                <a:gd name="T42" fmla="*/ 32 w 1023"/>
                <a:gd name="T43" fmla="*/ 0 h 1886"/>
                <a:gd name="T44" fmla="*/ 0 w 1023"/>
                <a:gd name="T45" fmla="*/ 0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3" h="1886">
                  <a:moveTo>
                    <a:pt x="0" y="0"/>
                  </a:moveTo>
                  <a:lnTo>
                    <a:pt x="0" y="1886"/>
                  </a:lnTo>
                  <a:lnTo>
                    <a:pt x="863" y="1886"/>
                  </a:lnTo>
                  <a:lnTo>
                    <a:pt x="884" y="1779"/>
                  </a:lnTo>
                  <a:lnTo>
                    <a:pt x="960" y="1289"/>
                  </a:lnTo>
                  <a:lnTo>
                    <a:pt x="988" y="1064"/>
                  </a:lnTo>
                  <a:lnTo>
                    <a:pt x="1011" y="836"/>
                  </a:lnTo>
                  <a:lnTo>
                    <a:pt x="1022" y="620"/>
                  </a:lnTo>
                  <a:lnTo>
                    <a:pt x="1023" y="521"/>
                  </a:lnTo>
                  <a:lnTo>
                    <a:pt x="1022" y="497"/>
                  </a:lnTo>
                  <a:lnTo>
                    <a:pt x="1017" y="452"/>
                  </a:lnTo>
                  <a:lnTo>
                    <a:pt x="1005" y="409"/>
                  </a:lnTo>
                  <a:lnTo>
                    <a:pt x="989" y="370"/>
                  </a:lnTo>
                  <a:lnTo>
                    <a:pt x="956" y="315"/>
                  </a:lnTo>
                  <a:lnTo>
                    <a:pt x="897" y="251"/>
                  </a:lnTo>
                  <a:lnTo>
                    <a:pt x="825" y="196"/>
                  </a:lnTo>
                  <a:lnTo>
                    <a:pt x="742" y="151"/>
                  </a:lnTo>
                  <a:lnTo>
                    <a:pt x="653" y="112"/>
                  </a:lnTo>
                  <a:lnTo>
                    <a:pt x="558" y="81"/>
                  </a:lnTo>
                  <a:lnTo>
                    <a:pt x="414" y="45"/>
                  </a:lnTo>
                  <a:lnTo>
                    <a:pt x="235" y="17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61">
              <a:extLst>
                <a:ext uri="{FF2B5EF4-FFF2-40B4-BE49-F238E27FC236}">
                  <a16:creationId xmlns:a16="http://schemas.microsoft.com/office/drawing/2014/main" id="{FF1A71F4-CDF2-4060-A4C1-411A4ACC5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" y="3154"/>
              <a:ext cx="256" cy="472"/>
            </a:xfrm>
            <a:custGeom>
              <a:avLst/>
              <a:gdLst>
                <a:gd name="T0" fmla="*/ 1024 w 1024"/>
                <a:gd name="T1" fmla="*/ 0 h 1886"/>
                <a:gd name="T2" fmla="*/ 1024 w 1024"/>
                <a:gd name="T3" fmla="*/ 1886 h 1886"/>
                <a:gd name="T4" fmla="*/ 161 w 1024"/>
                <a:gd name="T5" fmla="*/ 1886 h 1886"/>
                <a:gd name="T6" fmla="*/ 140 w 1024"/>
                <a:gd name="T7" fmla="*/ 1779 h 1886"/>
                <a:gd name="T8" fmla="*/ 64 w 1024"/>
                <a:gd name="T9" fmla="*/ 1289 h 1886"/>
                <a:gd name="T10" fmla="*/ 36 w 1024"/>
                <a:gd name="T11" fmla="*/ 1064 h 1886"/>
                <a:gd name="T12" fmla="*/ 13 w 1024"/>
                <a:gd name="T13" fmla="*/ 836 h 1886"/>
                <a:gd name="T14" fmla="*/ 2 w 1024"/>
                <a:gd name="T15" fmla="*/ 620 h 1886"/>
                <a:gd name="T16" fmla="*/ 0 w 1024"/>
                <a:gd name="T17" fmla="*/ 521 h 1886"/>
                <a:gd name="T18" fmla="*/ 2 w 1024"/>
                <a:gd name="T19" fmla="*/ 497 h 1886"/>
                <a:gd name="T20" fmla="*/ 8 w 1024"/>
                <a:gd name="T21" fmla="*/ 452 h 1886"/>
                <a:gd name="T22" fmla="*/ 19 w 1024"/>
                <a:gd name="T23" fmla="*/ 409 h 1886"/>
                <a:gd name="T24" fmla="*/ 36 w 1024"/>
                <a:gd name="T25" fmla="*/ 370 h 1886"/>
                <a:gd name="T26" fmla="*/ 68 w 1024"/>
                <a:gd name="T27" fmla="*/ 315 h 1886"/>
                <a:gd name="T28" fmla="*/ 127 w 1024"/>
                <a:gd name="T29" fmla="*/ 251 h 1886"/>
                <a:gd name="T30" fmla="*/ 199 w 1024"/>
                <a:gd name="T31" fmla="*/ 196 h 1886"/>
                <a:gd name="T32" fmla="*/ 282 w 1024"/>
                <a:gd name="T33" fmla="*/ 151 h 1886"/>
                <a:gd name="T34" fmla="*/ 372 w 1024"/>
                <a:gd name="T35" fmla="*/ 112 h 1886"/>
                <a:gd name="T36" fmla="*/ 466 w 1024"/>
                <a:gd name="T37" fmla="*/ 81 h 1886"/>
                <a:gd name="T38" fmla="*/ 610 w 1024"/>
                <a:gd name="T39" fmla="*/ 45 h 1886"/>
                <a:gd name="T40" fmla="*/ 789 w 1024"/>
                <a:gd name="T41" fmla="*/ 17 h 1886"/>
                <a:gd name="T42" fmla="*/ 992 w 1024"/>
                <a:gd name="T43" fmla="*/ 0 h 1886"/>
                <a:gd name="T44" fmla="*/ 1024 w 1024"/>
                <a:gd name="T45" fmla="*/ 0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4" h="1886">
                  <a:moveTo>
                    <a:pt x="1024" y="0"/>
                  </a:moveTo>
                  <a:lnTo>
                    <a:pt x="1024" y="1886"/>
                  </a:lnTo>
                  <a:lnTo>
                    <a:pt x="161" y="1886"/>
                  </a:lnTo>
                  <a:lnTo>
                    <a:pt x="140" y="1779"/>
                  </a:lnTo>
                  <a:lnTo>
                    <a:pt x="64" y="1289"/>
                  </a:lnTo>
                  <a:lnTo>
                    <a:pt x="36" y="1064"/>
                  </a:lnTo>
                  <a:lnTo>
                    <a:pt x="13" y="836"/>
                  </a:lnTo>
                  <a:lnTo>
                    <a:pt x="2" y="620"/>
                  </a:lnTo>
                  <a:lnTo>
                    <a:pt x="0" y="521"/>
                  </a:lnTo>
                  <a:lnTo>
                    <a:pt x="2" y="497"/>
                  </a:lnTo>
                  <a:lnTo>
                    <a:pt x="8" y="452"/>
                  </a:lnTo>
                  <a:lnTo>
                    <a:pt x="19" y="409"/>
                  </a:lnTo>
                  <a:lnTo>
                    <a:pt x="36" y="370"/>
                  </a:lnTo>
                  <a:lnTo>
                    <a:pt x="68" y="315"/>
                  </a:lnTo>
                  <a:lnTo>
                    <a:pt x="127" y="251"/>
                  </a:lnTo>
                  <a:lnTo>
                    <a:pt x="199" y="196"/>
                  </a:lnTo>
                  <a:lnTo>
                    <a:pt x="282" y="151"/>
                  </a:lnTo>
                  <a:lnTo>
                    <a:pt x="372" y="112"/>
                  </a:lnTo>
                  <a:lnTo>
                    <a:pt x="466" y="81"/>
                  </a:lnTo>
                  <a:lnTo>
                    <a:pt x="610" y="45"/>
                  </a:lnTo>
                  <a:lnTo>
                    <a:pt x="789" y="17"/>
                  </a:lnTo>
                  <a:lnTo>
                    <a:pt x="992" y="0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Rectangle 62">
              <a:extLst>
                <a:ext uri="{FF2B5EF4-FFF2-40B4-BE49-F238E27FC236}">
                  <a16:creationId xmlns:a16="http://schemas.microsoft.com/office/drawing/2014/main" id="{EC1DC982-B04A-4DD8-A47D-D97378532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5" y="3467"/>
              <a:ext cx="105" cy="119"/>
            </a:xfrm>
            <a:prstGeom prst="rect">
              <a:avLst/>
            </a:pr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A73497A9-349C-42DA-B9CD-DDBD8D0EC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" y="3467"/>
              <a:ext cx="105" cy="37"/>
            </a:xfrm>
            <a:custGeom>
              <a:avLst/>
              <a:gdLst>
                <a:gd name="T0" fmla="*/ 0 w 421"/>
                <a:gd name="T1" fmla="*/ 56 h 146"/>
                <a:gd name="T2" fmla="*/ 5 w 421"/>
                <a:gd name="T3" fmla="*/ 59 h 146"/>
                <a:gd name="T4" fmla="*/ 66 w 421"/>
                <a:gd name="T5" fmla="*/ 90 h 146"/>
                <a:gd name="T6" fmla="*/ 147 w 421"/>
                <a:gd name="T7" fmla="*/ 118 h 146"/>
                <a:gd name="T8" fmla="*/ 215 w 421"/>
                <a:gd name="T9" fmla="*/ 134 h 146"/>
                <a:gd name="T10" fmla="*/ 291 w 421"/>
                <a:gd name="T11" fmla="*/ 145 h 146"/>
                <a:gd name="T12" fmla="*/ 376 w 421"/>
                <a:gd name="T13" fmla="*/ 146 h 146"/>
                <a:gd name="T14" fmla="*/ 421 w 421"/>
                <a:gd name="T15" fmla="*/ 143 h 146"/>
                <a:gd name="T16" fmla="*/ 421 w 421"/>
                <a:gd name="T17" fmla="*/ 0 h 146"/>
                <a:gd name="T18" fmla="*/ 0 w 421"/>
                <a:gd name="T19" fmla="*/ 0 h 146"/>
                <a:gd name="T20" fmla="*/ 0 w 421"/>
                <a:gd name="T21" fmla="*/ 5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1" h="146">
                  <a:moveTo>
                    <a:pt x="0" y="56"/>
                  </a:moveTo>
                  <a:lnTo>
                    <a:pt x="5" y="59"/>
                  </a:lnTo>
                  <a:lnTo>
                    <a:pt x="66" y="90"/>
                  </a:lnTo>
                  <a:lnTo>
                    <a:pt x="147" y="118"/>
                  </a:lnTo>
                  <a:lnTo>
                    <a:pt x="215" y="134"/>
                  </a:lnTo>
                  <a:lnTo>
                    <a:pt x="291" y="145"/>
                  </a:lnTo>
                  <a:lnTo>
                    <a:pt x="376" y="146"/>
                  </a:lnTo>
                  <a:lnTo>
                    <a:pt x="421" y="143"/>
                  </a:lnTo>
                  <a:lnTo>
                    <a:pt x="421" y="0"/>
                  </a:lnTo>
                  <a:lnTo>
                    <a:pt x="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64">
              <a:extLst>
                <a:ext uri="{FF2B5EF4-FFF2-40B4-BE49-F238E27FC236}">
                  <a16:creationId xmlns:a16="http://schemas.microsoft.com/office/drawing/2014/main" id="{80B8526D-CF81-4CDF-B05B-EC4329968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" y="3226"/>
              <a:ext cx="102" cy="117"/>
            </a:xfrm>
            <a:custGeom>
              <a:avLst/>
              <a:gdLst>
                <a:gd name="T0" fmla="*/ 412 w 412"/>
                <a:gd name="T1" fmla="*/ 235 h 470"/>
                <a:gd name="T2" fmla="*/ 411 w 412"/>
                <a:gd name="T3" fmla="*/ 259 h 470"/>
                <a:gd name="T4" fmla="*/ 402 w 412"/>
                <a:gd name="T5" fmla="*/ 305 h 470"/>
                <a:gd name="T6" fmla="*/ 387 w 412"/>
                <a:gd name="T7" fmla="*/ 347 h 470"/>
                <a:gd name="T8" fmla="*/ 365 w 412"/>
                <a:gd name="T9" fmla="*/ 385 h 470"/>
                <a:gd name="T10" fmla="*/ 337 w 412"/>
                <a:gd name="T11" fmla="*/ 416 h 470"/>
                <a:gd name="T12" fmla="*/ 305 w 412"/>
                <a:gd name="T13" fmla="*/ 442 h 470"/>
                <a:gd name="T14" fmla="*/ 268 w 412"/>
                <a:gd name="T15" fmla="*/ 460 h 470"/>
                <a:gd name="T16" fmla="*/ 227 w 412"/>
                <a:gd name="T17" fmla="*/ 469 h 470"/>
                <a:gd name="T18" fmla="*/ 207 w 412"/>
                <a:gd name="T19" fmla="*/ 470 h 470"/>
                <a:gd name="T20" fmla="*/ 185 w 412"/>
                <a:gd name="T21" fmla="*/ 469 h 470"/>
                <a:gd name="T22" fmla="*/ 146 w 412"/>
                <a:gd name="T23" fmla="*/ 460 h 470"/>
                <a:gd name="T24" fmla="*/ 108 w 412"/>
                <a:gd name="T25" fmla="*/ 442 h 470"/>
                <a:gd name="T26" fmla="*/ 76 w 412"/>
                <a:gd name="T27" fmla="*/ 416 h 470"/>
                <a:gd name="T28" fmla="*/ 48 w 412"/>
                <a:gd name="T29" fmla="*/ 385 h 470"/>
                <a:gd name="T30" fmla="*/ 25 w 412"/>
                <a:gd name="T31" fmla="*/ 347 h 470"/>
                <a:gd name="T32" fmla="*/ 10 w 412"/>
                <a:gd name="T33" fmla="*/ 305 h 470"/>
                <a:gd name="T34" fmla="*/ 2 w 412"/>
                <a:gd name="T35" fmla="*/ 259 h 470"/>
                <a:gd name="T36" fmla="*/ 0 w 412"/>
                <a:gd name="T37" fmla="*/ 235 h 470"/>
                <a:gd name="T38" fmla="*/ 2 w 412"/>
                <a:gd name="T39" fmla="*/ 210 h 470"/>
                <a:gd name="T40" fmla="*/ 10 w 412"/>
                <a:gd name="T41" fmla="*/ 165 h 470"/>
                <a:gd name="T42" fmla="*/ 25 w 412"/>
                <a:gd name="T43" fmla="*/ 123 h 470"/>
                <a:gd name="T44" fmla="*/ 48 w 412"/>
                <a:gd name="T45" fmla="*/ 85 h 470"/>
                <a:gd name="T46" fmla="*/ 76 w 412"/>
                <a:gd name="T47" fmla="*/ 53 h 470"/>
                <a:gd name="T48" fmla="*/ 108 w 412"/>
                <a:gd name="T49" fmla="*/ 28 h 470"/>
                <a:gd name="T50" fmla="*/ 146 w 412"/>
                <a:gd name="T51" fmla="*/ 10 h 470"/>
                <a:gd name="T52" fmla="*/ 185 w 412"/>
                <a:gd name="T53" fmla="*/ 0 h 470"/>
                <a:gd name="T54" fmla="*/ 207 w 412"/>
                <a:gd name="T55" fmla="*/ 0 h 470"/>
                <a:gd name="T56" fmla="*/ 227 w 412"/>
                <a:gd name="T57" fmla="*/ 0 h 470"/>
                <a:gd name="T58" fmla="*/ 268 w 412"/>
                <a:gd name="T59" fmla="*/ 10 h 470"/>
                <a:gd name="T60" fmla="*/ 305 w 412"/>
                <a:gd name="T61" fmla="*/ 28 h 470"/>
                <a:gd name="T62" fmla="*/ 337 w 412"/>
                <a:gd name="T63" fmla="*/ 53 h 470"/>
                <a:gd name="T64" fmla="*/ 365 w 412"/>
                <a:gd name="T65" fmla="*/ 85 h 470"/>
                <a:gd name="T66" fmla="*/ 387 w 412"/>
                <a:gd name="T67" fmla="*/ 123 h 470"/>
                <a:gd name="T68" fmla="*/ 402 w 412"/>
                <a:gd name="T69" fmla="*/ 165 h 470"/>
                <a:gd name="T70" fmla="*/ 411 w 412"/>
                <a:gd name="T71" fmla="*/ 210 h 470"/>
                <a:gd name="T72" fmla="*/ 412 w 412"/>
                <a:gd name="T73" fmla="*/ 23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70">
                  <a:moveTo>
                    <a:pt x="412" y="235"/>
                  </a:moveTo>
                  <a:lnTo>
                    <a:pt x="411" y="259"/>
                  </a:lnTo>
                  <a:lnTo>
                    <a:pt x="402" y="305"/>
                  </a:lnTo>
                  <a:lnTo>
                    <a:pt x="387" y="347"/>
                  </a:lnTo>
                  <a:lnTo>
                    <a:pt x="365" y="385"/>
                  </a:lnTo>
                  <a:lnTo>
                    <a:pt x="337" y="416"/>
                  </a:lnTo>
                  <a:lnTo>
                    <a:pt x="305" y="442"/>
                  </a:lnTo>
                  <a:lnTo>
                    <a:pt x="268" y="460"/>
                  </a:lnTo>
                  <a:lnTo>
                    <a:pt x="227" y="469"/>
                  </a:lnTo>
                  <a:lnTo>
                    <a:pt x="207" y="470"/>
                  </a:lnTo>
                  <a:lnTo>
                    <a:pt x="185" y="469"/>
                  </a:lnTo>
                  <a:lnTo>
                    <a:pt x="146" y="460"/>
                  </a:lnTo>
                  <a:lnTo>
                    <a:pt x="108" y="442"/>
                  </a:lnTo>
                  <a:lnTo>
                    <a:pt x="76" y="416"/>
                  </a:lnTo>
                  <a:lnTo>
                    <a:pt x="48" y="385"/>
                  </a:lnTo>
                  <a:lnTo>
                    <a:pt x="25" y="347"/>
                  </a:lnTo>
                  <a:lnTo>
                    <a:pt x="10" y="305"/>
                  </a:lnTo>
                  <a:lnTo>
                    <a:pt x="2" y="259"/>
                  </a:lnTo>
                  <a:lnTo>
                    <a:pt x="0" y="235"/>
                  </a:lnTo>
                  <a:lnTo>
                    <a:pt x="2" y="210"/>
                  </a:lnTo>
                  <a:lnTo>
                    <a:pt x="10" y="165"/>
                  </a:lnTo>
                  <a:lnTo>
                    <a:pt x="25" y="123"/>
                  </a:lnTo>
                  <a:lnTo>
                    <a:pt x="48" y="85"/>
                  </a:lnTo>
                  <a:lnTo>
                    <a:pt x="76" y="53"/>
                  </a:lnTo>
                  <a:lnTo>
                    <a:pt x="108" y="28"/>
                  </a:lnTo>
                  <a:lnTo>
                    <a:pt x="146" y="10"/>
                  </a:lnTo>
                  <a:lnTo>
                    <a:pt x="185" y="0"/>
                  </a:lnTo>
                  <a:lnTo>
                    <a:pt x="207" y="0"/>
                  </a:lnTo>
                  <a:lnTo>
                    <a:pt x="227" y="0"/>
                  </a:lnTo>
                  <a:lnTo>
                    <a:pt x="268" y="10"/>
                  </a:lnTo>
                  <a:lnTo>
                    <a:pt x="305" y="28"/>
                  </a:lnTo>
                  <a:lnTo>
                    <a:pt x="337" y="53"/>
                  </a:lnTo>
                  <a:lnTo>
                    <a:pt x="365" y="85"/>
                  </a:lnTo>
                  <a:lnTo>
                    <a:pt x="387" y="123"/>
                  </a:lnTo>
                  <a:lnTo>
                    <a:pt x="402" y="165"/>
                  </a:lnTo>
                  <a:lnTo>
                    <a:pt x="411" y="210"/>
                  </a:lnTo>
                  <a:lnTo>
                    <a:pt x="412" y="23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65">
              <a:extLst>
                <a:ext uri="{FF2B5EF4-FFF2-40B4-BE49-F238E27FC236}">
                  <a16:creationId xmlns:a16="http://schemas.microsoft.com/office/drawing/2014/main" id="{7F48AA63-14BE-4F2C-8DFE-D2FACA24C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1" y="3226"/>
              <a:ext cx="102" cy="117"/>
            </a:xfrm>
            <a:custGeom>
              <a:avLst/>
              <a:gdLst>
                <a:gd name="T0" fmla="*/ 410 w 410"/>
                <a:gd name="T1" fmla="*/ 235 h 470"/>
                <a:gd name="T2" fmla="*/ 409 w 410"/>
                <a:gd name="T3" fmla="*/ 259 h 470"/>
                <a:gd name="T4" fmla="*/ 402 w 410"/>
                <a:gd name="T5" fmla="*/ 305 h 470"/>
                <a:gd name="T6" fmla="*/ 386 w 410"/>
                <a:gd name="T7" fmla="*/ 347 h 470"/>
                <a:gd name="T8" fmla="*/ 364 w 410"/>
                <a:gd name="T9" fmla="*/ 385 h 470"/>
                <a:gd name="T10" fmla="*/ 336 w 410"/>
                <a:gd name="T11" fmla="*/ 416 h 470"/>
                <a:gd name="T12" fmla="*/ 303 w 410"/>
                <a:gd name="T13" fmla="*/ 442 h 470"/>
                <a:gd name="T14" fmla="*/ 266 w 410"/>
                <a:gd name="T15" fmla="*/ 460 h 470"/>
                <a:gd name="T16" fmla="*/ 226 w 410"/>
                <a:gd name="T17" fmla="*/ 469 h 470"/>
                <a:gd name="T18" fmla="*/ 205 w 410"/>
                <a:gd name="T19" fmla="*/ 470 h 470"/>
                <a:gd name="T20" fmla="*/ 184 w 410"/>
                <a:gd name="T21" fmla="*/ 469 h 470"/>
                <a:gd name="T22" fmla="*/ 144 w 410"/>
                <a:gd name="T23" fmla="*/ 460 h 470"/>
                <a:gd name="T24" fmla="*/ 106 w 410"/>
                <a:gd name="T25" fmla="*/ 442 h 470"/>
                <a:gd name="T26" fmla="*/ 74 w 410"/>
                <a:gd name="T27" fmla="*/ 416 h 470"/>
                <a:gd name="T28" fmla="*/ 46 w 410"/>
                <a:gd name="T29" fmla="*/ 385 h 470"/>
                <a:gd name="T30" fmla="*/ 24 w 410"/>
                <a:gd name="T31" fmla="*/ 347 h 470"/>
                <a:gd name="T32" fmla="*/ 9 w 410"/>
                <a:gd name="T33" fmla="*/ 305 h 470"/>
                <a:gd name="T34" fmla="*/ 0 w 410"/>
                <a:gd name="T35" fmla="*/ 259 h 470"/>
                <a:gd name="T36" fmla="*/ 0 w 410"/>
                <a:gd name="T37" fmla="*/ 235 h 470"/>
                <a:gd name="T38" fmla="*/ 0 w 410"/>
                <a:gd name="T39" fmla="*/ 210 h 470"/>
                <a:gd name="T40" fmla="*/ 9 w 410"/>
                <a:gd name="T41" fmla="*/ 165 h 470"/>
                <a:gd name="T42" fmla="*/ 24 w 410"/>
                <a:gd name="T43" fmla="*/ 123 h 470"/>
                <a:gd name="T44" fmla="*/ 46 w 410"/>
                <a:gd name="T45" fmla="*/ 85 h 470"/>
                <a:gd name="T46" fmla="*/ 74 w 410"/>
                <a:gd name="T47" fmla="*/ 53 h 470"/>
                <a:gd name="T48" fmla="*/ 106 w 410"/>
                <a:gd name="T49" fmla="*/ 28 h 470"/>
                <a:gd name="T50" fmla="*/ 144 w 410"/>
                <a:gd name="T51" fmla="*/ 10 h 470"/>
                <a:gd name="T52" fmla="*/ 184 w 410"/>
                <a:gd name="T53" fmla="*/ 0 h 470"/>
                <a:gd name="T54" fmla="*/ 205 w 410"/>
                <a:gd name="T55" fmla="*/ 0 h 470"/>
                <a:gd name="T56" fmla="*/ 226 w 410"/>
                <a:gd name="T57" fmla="*/ 0 h 470"/>
                <a:gd name="T58" fmla="*/ 266 w 410"/>
                <a:gd name="T59" fmla="*/ 10 h 470"/>
                <a:gd name="T60" fmla="*/ 303 w 410"/>
                <a:gd name="T61" fmla="*/ 28 h 470"/>
                <a:gd name="T62" fmla="*/ 336 w 410"/>
                <a:gd name="T63" fmla="*/ 53 h 470"/>
                <a:gd name="T64" fmla="*/ 364 w 410"/>
                <a:gd name="T65" fmla="*/ 85 h 470"/>
                <a:gd name="T66" fmla="*/ 386 w 410"/>
                <a:gd name="T67" fmla="*/ 123 h 470"/>
                <a:gd name="T68" fmla="*/ 402 w 410"/>
                <a:gd name="T69" fmla="*/ 165 h 470"/>
                <a:gd name="T70" fmla="*/ 409 w 410"/>
                <a:gd name="T71" fmla="*/ 210 h 470"/>
                <a:gd name="T72" fmla="*/ 410 w 410"/>
                <a:gd name="T73" fmla="*/ 23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0" h="470">
                  <a:moveTo>
                    <a:pt x="410" y="235"/>
                  </a:moveTo>
                  <a:lnTo>
                    <a:pt x="409" y="259"/>
                  </a:lnTo>
                  <a:lnTo>
                    <a:pt x="402" y="305"/>
                  </a:lnTo>
                  <a:lnTo>
                    <a:pt x="386" y="347"/>
                  </a:lnTo>
                  <a:lnTo>
                    <a:pt x="364" y="385"/>
                  </a:lnTo>
                  <a:lnTo>
                    <a:pt x="336" y="416"/>
                  </a:lnTo>
                  <a:lnTo>
                    <a:pt x="303" y="442"/>
                  </a:lnTo>
                  <a:lnTo>
                    <a:pt x="266" y="460"/>
                  </a:lnTo>
                  <a:lnTo>
                    <a:pt x="226" y="469"/>
                  </a:lnTo>
                  <a:lnTo>
                    <a:pt x="205" y="470"/>
                  </a:lnTo>
                  <a:lnTo>
                    <a:pt x="184" y="469"/>
                  </a:lnTo>
                  <a:lnTo>
                    <a:pt x="144" y="460"/>
                  </a:lnTo>
                  <a:lnTo>
                    <a:pt x="106" y="442"/>
                  </a:lnTo>
                  <a:lnTo>
                    <a:pt x="74" y="416"/>
                  </a:lnTo>
                  <a:lnTo>
                    <a:pt x="46" y="385"/>
                  </a:lnTo>
                  <a:lnTo>
                    <a:pt x="24" y="347"/>
                  </a:lnTo>
                  <a:lnTo>
                    <a:pt x="9" y="305"/>
                  </a:lnTo>
                  <a:lnTo>
                    <a:pt x="0" y="259"/>
                  </a:lnTo>
                  <a:lnTo>
                    <a:pt x="0" y="235"/>
                  </a:lnTo>
                  <a:lnTo>
                    <a:pt x="0" y="210"/>
                  </a:lnTo>
                  <a:lnTo>
                    <a:pt x="9" y="165"/>
                  </a:lnTo>
                  <a:lnTo>
                    <a:pt x="24" y="123"/>
                  </a:lnTo>
                  <a:lnTo>
                    <a:pt x="46" y="85"/>
                  </a:lnTo>
                  <a:lnTo>
                    <a:pt x="74" y="53"/>
                  </a:lnTo>
                  <a:lnTo>
                    <a:pt x="106" y="28"/>
                  </a:lnTo>
                  <a:lnTo>
                    <a:pt x="144" y="10"/>
                  </a:lnTo>
                  <a:lnTo>
                    <a:pt x="184" y="0"/>
                  </a:lnTo>
                  <a:lnTo>
                    <a:pt x="205" y="0"/>
                  </a:lnTo>
                  <a:lnTo>
                    <a:pt x="226" y="0"/>
                  </a:lnTo>
                  <a:lnTo>
                    <a:pt x="266" y="10"/>
                  </a:lnTo>
                  <a:lnTo>
                    <a:pt x="303" y="28"/>
                  </a:lnTo>
                  <a:lnTo>
                    <a:pt x="336" y="53"/>
                  </a:lnTo>
                  <a:lnTo>
                    <a:pt x="364" y="85"/>
                  </a:lnTo>
                  <a:lnTo>
                    <a:pt x="386" y="123"/>
                  </a:lnTo>
                  <a:lnTo>
                    <a:pt x="402" y="165"/>
                  </a:lnTo>
                  <a:lnTo>
                    <a:pt x="409" y="210"/>
                  </a:lnTo>
                  <a:lnTo>
                    <a:pt x="410" y="23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C9A9F2A1-1DCE-4018-BF5B-C51AAFAEC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" y="3023"/>
              <a:ext cx="409" cy="464"/>
            </a:xfrm>
            <a:custGeom>
              <a:avLst/>
              <a:gdLst>
                <a:gd name="T0" fmla="*/ 1634 w 1634"/>
                <a:gd name="T1" fmla="*/ 566 h 1855"/>
                <a:gd name="T2" fmla="*/ 1616 w 1634"/>
                <a:gd name="T3" fmla="*/ 443 h 1855"/>
                <a:gd name="T4" fmla="*/ 1573 w 1634"/>
                <a:gd name="T5" fmla="*/ 332 h 1855"/>
                <a:gd name="T6" fmla="*/ 1505 w 1634"/>
                <a:gd name="T7" fmla="*/ 233 h 1855"/>
                <a:gd name="T8" fmla="*/ 1412 w 1634"/>
                <a:gd name="T9" fmla="*/ 150 h 1855"/>
                <a:gd name="T10" fmla="*/ 1291 w 1634"/>
                <a:gd name="T11" fmla="*/ 83 h 1855"/>
                <a:gd name="T12" fmla="*/ 1144 w 1634"/>
                <a:gd name="T13" fmla="*/ 34 h 1855"/>
                <a:gd name="T14" fmla="*/ 968 w 1634"/>
                <a:gd name="T15" fmla="*/ 5 h 1855"/>
                <a:gd name="T16" fmla="*/ 817 w 1634"/>
                <a:gd name="T17" fmla="*/ 0 h 1855"/>
                <a:gd name="T18" fmla="*/ 666 w 1634"/>
                <a:gd name="T19" fmla="*/ 5 h 1855"/>
                <a:gd name="T20" fmla="*/ 491 w 1634"/>
                <a:gd name="T21" fmla="*/ 34 h 1855"/>
                <a:gd name="T22" fmla="*/ 343 w 1634"/>
                <a:gd name="T23" fmla="*/ 83 h 1855"/>
                <a:gd name="T24" fmla="*/ 222 w 1634"/>
                <a:gd name="T25" fmla="*/ 150 h 1855"/>
                <a:gd name="T26" fmla="*/ 129 w 1634"/>
                <a:gd name="T27" fmla="*/ 233 h 1855"/>
                <a:gd name="T28" fmla="*/ 61 w 1634"/>
                <a:gd name="T29" fmla="*/ 332 h 1855"/>
                <a:gd name="T30" fmla="*/ 19 w 1634"/>
                <a:gd name="T31" fmla="*/ 443 h 1855"/>
                <a:gd name="T32" fmla="*/ 1 w 1634"/>
                <a:gd name="T33" fmla="*/ 566 h 1855"/>
                <a:gd name="T34" fmla="*/ 0 w 1634"/>
                <a:gd name="T35" fmla="*/ 667 h 1855"/>
                <a:gd name="T36" fmla="*/ 8 w 1634"/>
                <a:gd name="T37" fmla="*/ 991 h 1855"/>
                <a:gd name="T38" fmla="*/ 37 w 1634"/>
                <a:gd name="T39" fmla="*/ 1201 h 1855"/>
                <a:gd name="T40" fmla="*/ 99 w 1634"/>
                <a:gd name="T41" fmla="*/ 1406 h 1855"/>
                <a:gd name="T42" fmla="*/ 204 w 1634"/>
                <a:gd name="T43" fmla="*/ 1593 h 1855"/>
                <a:gd name="T44" fmla="*/ 343 w 1634"/>
                <a:gd name="T45" fmla="*/ 1724 h 1855"/>
                <a:gd name="T46" fmla="*/ 444 w 1634"/>
                <a:gd name="T47" fmla="*/ 1782 h 1855"/>
                <a:gd name="T48" fmla="*/ 562 w 1634"/>
                <a:gd name="T49" fmla="*/ 1825 h 1855"/>
                <a:gd name="T50" fmla="*/ 699 w 1634"/>
                <a:gd name="T51" fmla="*/ 1850 h 1855"/>
                <a:gd name="T52" fmla="*/ 817 w 1634"/>
                <a:gd name="T53" fmla="*/ 1855 h 1855"/>
                <a:gd name="T54" fmla="*/ 935 w 1634"/>
                <a:gd name="T55" fmla="*/ 1850 h 1855"/>
                <a:gd name="T56" fmla="*/ 1072 w 1634"/>
                <a:gd name="T57" fmla="*/ 1825 h 1855"/>
                <a:gd name="T58" fmla="*/ 1191 w 1634"/>
                <a:gd name="T59" fmla="*/ 1782 h 1855"/>
                <a:gd name="T60" fmla="*/ 1292 w 1634"/>
                <a:gd name="T61" fmla="*/ 1724 h 1855"/>
                <a:gd name="T62" fmla="*/ 1430 w 1634"/>
                <a:gd name="T63" fmla="*/ 1593 h 1855"/>
                <a:gd name="T64" fmla="*/ 1535 w 1634"/>
                <a:gd name="T65" fmla="*/ 1406 h 1855"/>
                <a:gd name="T66" fmla="*/ 1597 w 1634"/>
                <a:gd name="T67" fmla="*/ 1201 h 1855"/>
                <a:gd name="T68" fmla="*/ 1627 w 1634"/>
                <a:gd name="T69" fmla="*/ 991 h 1855"/>
                <a:gd name="T70" fmla="*/ 1634 w 1634"/>
                <a:gd name="T71" fmla="*/ 667 h 1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4" h="1855">
                  <a:moveTo>
                    <a:pt x="1634" y="598"/>
                  </a:moveTo>
                  <a:lnTo>
                    <a:pt x="1634" y="566"/>
                  </a:lnTo>
                  <a:lnTo>
                    <a:pt x="1628" y="504"/>
                  </a:lnTo>
                  <a:lnTo>
                    <a:pt x="1616" y="443"/>
                  </a:lnTo>
                  <a:lnTo>
                    <a:pt x="1598" y="386"/>
                  </a:lnTo>
                  <a:lnTo>
                    <a:pt x="1573" y="332"/>
                  </a:lnTo>
                  <a:lnTo>
                    <a:pt x="1543" y="281"/>
                  </a:lnTo>
                  <a:lnTo>
                    <a:pt x="1505" y="233"/>
                  </a:lnTo>
                  <a:lnTo>
                    <a:pt x="1462" y="189"/>
                  </a:lnTo>
                  <a:lnTo>
                    <a:pt x="1412" y="150"/>
                  </a:lnTo>
                  <a:lnTo>
                    <a:pt x="1355" y="114"/>
                  </a:lnTo>
                  <a:lnTo>
                    <a:pt x="1291" y="83"/>
                  </a:lnTo>
                  <a:lnTo>
                    <a:pt x="1220" y="56"/>
                  </a:lnTo>
                  <a:lnTo>
                    <a:pt x="1144" y="34"/>
                  </a:lnTo>
                  <a:lnTo>
                    <a:pt x="1059" y="17"/>
                  </a:lnTo>
                  <a:lnTo>
                    <a:pt x="968" y="5"/>
                  </a:lnTo>
                  <a:lnTo>
                    <a:pt x="869" y="0"/>
                  </a:lnTo>
                  <a:lnTo>
                    <a:pt x="817" y="0"/>
                  </a:lnTo>
                  <a:lnTo>
                    <a:pt x="765" y="0"/>
                  </a:lnTo>
                  <a:lnTo>
                    <a:pt x="666" y="5"/>
                  </a:lnTo>
                  <a:lnTo>
                    <a:pt x="575" y="17"/>
                  </a:lnTo>
                  <a:lnTo>
                    <a:pt x="491" y="34"/>
                  </a:lnTo>
                  <a:lnTo>
                    <a:pt x="413" y="56"/>
                  </a:lnTo>
                  <a:lnTo>
                    <a:pt x="343" y="83"/>
                  </a:lnTo>
                  <a:lnTo>
                    <a:pt x="279" y="114"/>
                  </a:lnTo>
                  <a:lnTo>
                    <a:pt x="222" y="150"/>
                  </a:lnTo>
                  <a:lnTo>
                    <a:pt x="173" y="189"/>
                  </a:lnTo>
                  <a:lnTo>
                    <a:pt x="129" y="233"/>
                  </a:lnTo>
                  <a:lnTo>
                    <a:pt x="92" y="281"/>
                  </a:lnTo>
                  <a:lnTo>
                    <a:pt x="61" y="332"/>
                  </a:lnTo>
                  <a:lnTo>
                    <a:pt x="36" y="386"/>
                  </a:lnTo>
                  <a:lnTo>
                    <a:pt x="19" y="443"/>
                  </a:lnTo>
                  <a:lnTo>
                    <a:pt x="6" y="504"/>
                  </a:lnTo>
                  <a:lnTo>
                    <a:pt x="1" y="566"/>
                  </a:lnTo>
                  <a:lnTo>
                    <a:pt x="0" y="598"/>
                  </a:lnTo>
                  <a:lnTo>
                    <a:pt x="0" y="667"/>
                  </a:lnTo>
                  <a:lnTo>
                    <a:pt x="0" y="841"/>
                  </a:lnTo>
                  <a:lnTo>
                    <a:pt x="8" y="991"/>
                  </a:lnTo>
                  <a:lnTo>
                    <a:pt x="19" y="1095"/>
                  </a:lnTo>
                  <a:lnTo>
                    <a:pt x="37" y="1201"/>
                  </a:lnTo>
                  <a:lnTo>
                    <a:pt x="63" y="1305"/>
                  </a:lnTo>
                  <a:lnTo>
                    <a:pt x="99" y="1406"/>
                  </a:lnTo>
                  <a:lnTo>
                    <a:pt x="145" y="1503"/>
                  </a:lnTo>
                  <a:lnTo>
                    <a:pt x="204" y="1593"/>
                  </a:lnTo>
                  <a:lnTo>
                    <a:pt x="277" y="1672"/>
                  </a:lnTo>
                  <a:lnTo>
                    <a:pt x="343" y="1724"/>
                  </a:lnTo>
                  <a:lnTo>
                    <a:pt x="391" y="1755"/>
                  </a:lnTo>
                  <a:lnTo>
                    <a:pt x="444" y="1782"/>
                  </a:lnTo>
                  <a:lnTo>
                    <a:pt x="500" y="1806"/>
                  </a:lnTo>
                  <a:lnTo>
                    <a:pt x="562" y="1825"/>
                  </a:lnTo>
                  <a:lnTo>
                    <a:pt x="628" y="1839"/>
                  </a:lnTo>
                  <a:lnTo>
                    <a:pt x="699" y="1850"/>
                  </a:lnTo>
                  <a:lnTo>
                    <a:pt x="777" y="1855"/>
                  </a:lnTo>
                  <a:lnTo>
                    <a:pt x="817" y="1855"/>
                  </a:lnTo>
                  <a:lnTo>
                    <a:pt x="857" y="1855"/>
                  </a:lnTo>
                  <a:lnTo>
                    <a:pt x="935" y="1850"/>
                  </a:lnTo>
                  <a:lnTo>
                    <a:pt x="1006" y="1839"/>
                  </a:lnTo>
                  <a:lnTo>
                    <a:pt x="1072" y="1825"/>
                  </a:lnTo>
                  <a:lnTo>
                    <a:pt x="1134" y="1806"/>
                  </a:lnTo>
                  <a:lnTo>
                    <a:pt x="1191" y="1782"/>
                  </a:lnTo>
                  <a:lnTo>
                    <a:pt x="1244" y="1755"/>
                  </a:lnTo>
                  <a:lnTo>
                    <a:pt x="1292" y="1724"/>
                  </a:lnTo>
                  <a:lnTo>
                    <a:pt x="1357" y="1672"/>
                  </a:lnTo>
                  <a:lnTo>
                    <a:pt x="1430" y="1593"/>
                  </a:lnTo>
                  <a:lnTo>
                    <a:pt x="1489" y="1503"/>
                  </a:lnTo>
                  <a:lnTo>
                    <a:pt x="1535" y="1406"/>
                  </a:lnTo>
                  <a:lnTo>
                    <a:pt x="1571" y="1305"/>
                  </a:lnTo>
                  <a:lnTo>
                    <a:pt x="1597" y="1201"/>
                  </a:lnTo>
                  <a:lnTo>
                    <a:pt x="1615" y="1095"/>
                  </a:lnTo>
                  <a:lnTo>
                    <a:pt x="1627" y="991"/>
                  </a:lnTo>
                  <a:lnTo>
                    <a:pt x="1634" y="841"/>
                  </a:lnTo>
                  <a:lnTo>
                    <a:pt x="1634" y="667"/>
                  </a:lnTo>
                  <a:lnTo>
                    <a:pt x="1634" y="598"/>
                  </a:lnTo>
                  <a:close/>
                </a:path>
              </a:pathLst>
            </a:cu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7EDEC8D4-2007-4C55-9019-173E9FD02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" y="3246"/>
              <a:ext cx="44" cy="49"/>
            </a:xfrm>
            <a:custGeom>
              <a:avLst/>
              <a:gdLst>
                <a:gd name="T0" fmla="*/ 177 w 177"/>
                <a:gd name="T1" fmla="*/ 98 h 195"/>
                <a:gd name="T2" fmla="*/ 175 w 177"/>
                <a:gd name="T3" fmla="*/ 117 h 195"/>
                <a:gd name="T4" fmla="*/ 162 w 177"/>
                <a:gd name="T5" fmla="*/ 152 h 195"/>
                <a:gd name="T6" fmla="*/ 138 w 177"/>
                <a:gd name="T7" fmla="*/ 179 h 195"/>
                <a:gd name="T8" fmla="*/ 106 w 177"/>
                <a:gd name="T9" fmla="*/ 193 h 195"/>
                <a:gd name="T10" fmla="*/ 88 w 177"/>
                <a:gd name="T11" fmla="*/ 195 h 195"/>
                <a:gd name="T12" fmla="*/ 71 w 177"/>
                <a:gd name="T13" fmla="*/ 193 h 195"/>
                <a:gd name="T14" fmla="*/ 38 w 177"/>
                <a:gd name="T15" fmla="*/ 179 h 195"/>
                <a:gd name="T16" fmla="*/ 15 w 177"/>
                <a:gd name="T17" fmla="*/ 152 h 195"/>
                <a:gd name="T18" fmla="*/ 1 w 177"/>
                <a:gd name="T19" fmla="*/ 117 h 195"/>
                <a:gd name="T20" fmla="*/ 0 w 177"/>
                <a:gd name="T21" fmla="*/ 98 h 195"/>
                <a:gd name="T22" fmla="*/ 1 w 177"/>
                <a:gd name="T23" fmla="*/ 78 h 195"/>
                <a:gd name="T24" fmla="*/ 15 w 177"/>
                <a:gd name="T25" fmla="*/ 43 h 195"/>
                <a:gd name="T26" fmla="*/ 38 w 177"/>
                <a:gd name="T27" fmla="*/ 16 h 195"/>
                <a:gd name="T28" fmla="*/ 71 w 177"/>
                <a:gd name="T29" fmla="*/ 2 h 195"/>
                <a:gd name="T30" fmla="*/ 88 w 177"/>
                <a:gd name="T31" fmla="*/ 0 h 195"/>
                <a:gd name="T32" fmla="*/ 106 w 177"/>
                <a:gd name="T33" fmla="*/ 2 h 195"/>
                <a:gd name="T34" fmla="*/ 138 w 177"/>
                <a:gd name="T35" fmla="*/ 16 h 195"/>
                <a:gd name="T36" fmla="*/ 162 w 177"/>
                <a:gd name="T37" fmla="*/ 43 h 195"/>
                <a:gd name="T38" fmla="*/ 175 w 177"/>
                <a:gd name="T39" fmla="*/ 78 h 195"/>
                <a:gd name="T40" fmla="*/ 177 w 177"/>
                <a:gd name="T41" fmla="*/ 9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7" h="195">
                  <a:moveTo>
                    <a:pt x="177" y="98"/>
                  </a:moveTo>
                  <a:lnTo>
                    <a:pt x="175" y="117"/>
                  </a:lnTo>
                  <a:lnTo>
                    <a:pt x="162" y="152"/>
                  </a:lnTo>
                  <a:lnTo>
                    <a:pt x="138" y="179"/>
                  </a:lnTo>
                  <a:lnTo>
                    <a:pt x="106" y="193"/>
                  </a:lnTo>
                  <a:lnTo>
                    <a:pt x="88" y="195"/>
                  </a:lnTo>
                  <a:lnTo>
                    <a:pt x="71" y="193"/>
                  </a:lnTo>
                  <a:lnTo>
                    <a:pt x="38" y="179"/>
                  </a:lnTo>
                  <a:lnTo>
                    <a:pt x="15" y="152"/>
                  </a:lnTo>
                  <a:lnTo>
                    <a:pt x="1" y="117"/>
                  </a:lnTo>
                  <a:lnTo>
                    <a:pt x="0" y="98"/>
                  </a:lnTo>
                  <a:lnTo>
                    <a:pt x="1" y="78"/>
                  </a:lnTo>
                  <a:lnTo>
                    <a:pt x="15" y="43"/>
                  </a:lnTo>
                  <a:lnTo>
                    <a:pt x="38" y="16"/>
                  </a:lnTo>
                  <a:lnTo>
                    <a:pt x="71" y="2"/>
                  </a:lnTo>
                  <a:lnTo>
                    <a:pt x="88" y="0"/>
                  </a:lnTo>
                  <a:lnTo>
                    <a:pt x="106" y="2"/>
                  </a:lnTo>
                  <a:lnTo>
                    <a:pt x="138" y="16"/>
                  </a:lnTo>
                  <a:lnTo>
                    <a:pt x="162" y="43"/>
                  </a:lnTo>
                  <a:lnTo>
                    <a:pt x="175" y="78"/>
                  </a:lnTo>
                  <a:lnTo>
                    <a:pt x="177" y="98"/>
                  </a:lnTo>
                  <a:close/>
                </a:path>
              </a:pathLst>
            </a:custGeom>
            <a:solidFill>
              <a:srgbClr val="3B2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5C0223A5-13C1-455B-9F8E-79899C8FF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" y="3253"/>
              <a:ext cx="13" cy="13"/>
            </a:xfrm>
            <a:custGeom>
              <a:avLst/>
              <a:gdLst>
                <a:gd name="T0" fmla="*/ 53 w 53"/>
                <a:gd name="T1" fmla="*/ 27 h 53"/>
                <a:gd name="T2" fmla="*/ 52 w 53"/>
                <a:gd name="T3" fmla="*/ 38 h 53"/>
                <a:gd name="T4" fmla="*/ 37 w 53"/>
                <a:gd name="T5" fmla="*/ 52 h 53"/>
                <a:gd name="T6" fmla="*/ 26 w 53"/>
                <a:gd name="T7" fmla="*/ 53 h 53"/>
                <a:gd name="T8" fmla="*/ 16 w 53"/>
                <a:gd name="T9" fmla="*/ 52 h 53"/>
                <a:gd name="T10" fmla="*/ 1 w 53"/>
                <a:gd name="T11" fmla="*/ 38 h 53"/>
                <a:gd name="T12" fmla="*/ 0 w 53"/>
                <a:gd name="T13" fmla="*/ 27 h 53"/>
                <a:gd name="T14" fmla="*/ 1 w 53"/>
                <a:gd name="T15" fmla="*/ 16 h 53"/>
                <a:gd name="T16" fmla="*/ 16 w 53"/>
                <a:gd name="T17" fmla="*/ 2 h 53"/>
                <a:gd name="T18" fmla="*/ 26 w 53"/>
                <a:gd name="T19" fmla="*/ 0 h 53"/>
                <a:gd name="T20" fmla="*/ 37 w 53"/>
                <a:gd name="T21" fmla="*/ 2 h 53"/>
                <a:gd name="T22" fmla="*/ 52 w 53"/>
                <a:gd name="T23" fmla="*/ 16 h 53"/>
                <a:gd name="T24" fmla="*/ 53 w 53"/>
                <a:gd name="T2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3">
                  <a:moveTo>
                    <a:pt x="53" y="27"/>
                  </a:moveTo>
                  <a:lnTo>
                    <a:pt x="52" y="38"/>
                  </a:lnTo>
                  <a:lnTo>
                    <a:pt x="37" y="52"/>
                  </a:lnTo>
                  <a:lnTo>
                    <a:pt x="26" y="53"/>
                  </a:lnTo>
                  <a:lnTo>
                    <a:pt x="16" y="52"/>
                  </a:lnTo>
                  <a:lnTo>
                    <a:pt x="1" y="38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37" y="2"/>
                  </a:lnTo>
                  <a:lnTo>
                    <a:pt x="52" y="16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25F8A1E4-C665-4758-B6F7-BB4AEB3BC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" y="3196"/>
              <a:ext cx="72" cy="24"/>
            </a:xfrm>
            <a:custGeom>
              <a:avLst/>
              <a:gdLst>
                <a:gd name="T0" fmla="*/ 9 w 290"/>
                <a:gd name="T1" fmla="*/ 88 h 97"/>
                <a:gd name="T2" fmla="*/ 17 w 290"/>
                <a:gd name="T3" fmla="*/ 90 h 97"/>
                <a:gd name="T4" fmla="*/ 35 w 290"/>
                <a:gd name="T5" fmla="*/ 90 h 97"/>
                <a:gd name="T6" fmla="*/ 69 w 290"/>
                <a:gd name="T7" fmla="*/ 82 h 97"/>
                <a:gd name="T8" fmla="*/ 130 w 290"/>
                <a:gd name="T9" fmla="*/ 70 h 97"/>
                <a:gd name="T10" fmla="*/ 193 w 290"/>
                <a:gd name="T11" fmla="*/ 73 h 97"/>
                <a:gd name="T12" fmla="*/ 243 w 290"/>
                <a:gd name="T13" fmla="*/ 85 h 97"/>
                <a:gd name="T14" fmla="*/ 271 w 290"/>
                <a:gd name="T15" fmla="*/ 96 h 97"/>
                <a:gd name="T16" fmla="*/ 277 w 290"/>
                <a:gd name="T17" fmla="*/ 97 h 97"/>
                <a:gd name="T18" fmla="*/ 285 w 290"/>
                <a:gd name="T19" fmla="*/ 90 h 97"/>
                <a:gd name="T20" fmla="*/ 290 w 290"/>
                <a:gd name="T21" fmla="*/ 79 h 97"/>
                <a:gd name="T22" fmla="*/ 287 w 290"/>
                <a:gd name="T23" fmla="*/ 61 h 97"/>
                <a:gd name="T24" fmla="*/ 278 w 290"/>
                <a:gd name="T25" fmla="*/ 42 h 97"/>
                <a:gd name="T26" fmla="*/ 258 w 290"/>
                <a:gd name="T27" fmla="*/ 24 h 97"/>
                <a:gd name="T28" fmla="*/ 226 w 290"/>
                <a:gd name="T29" fmla="*/ 10 h 97"/>
                <a:gd name="T30" fmla="*/ 181 w 290"/>
                <a:gd name="T31" fmla="*/ 0 h 97"/>
                <a:gd name="T32" fmla="*/ 151 w 290"/>
                <a:gd name="T33" fmla="*/ 0 h 97"/>
                <a:gd name="T34" fmla="*/ 125 w 290"/>
                <a:gd name="T35" fmla="*/ 0 h 97"/>
                <a:gd name="T36" fmla="*/ 82 w 290"/>
                <a:gd name="T37" fmla="*/ 6 h 97"/>
                <a:gd name="T38" fmla="*/ 50 w 290"/>
                <a:gd name="T39" fmla="*/ 18 h 97"/>
                <a:gd name="T40" fmla="*/ 25 w 290"/>
                <a:gd name="T41" fmla="*/ 32 h 97"/>
                <a:gd name="T42" fmla="*/ 10 w 290"/>
                <a:gd name="T43" fmla="*/ 48 h 97"/>
                <a:gd name="T44" fmla="*/ 2 w 290"/>
                <a:gd name="T45" fmla="*/ 63 h 97"/>
                <a:gd name="T46" fmla="*/ 0 w 290"/>
                <a:gd name="T47" fmla="*/ 76 h 97"/>
                <a:gd name="T48" fmla="*/ 5 w 290"/>
                <a:gd name="T49" fmla="*/ 86 h 97"/>
                <a:gd name="T50" fmla="*/ 9 w 290"/>
                <a:gd name="T51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0" h="97">
                  <a:moveTo>
                    <a:pt x="9" y="88"/>
                  </a:moveTo>
                  <a:lnTo>
                    <a:pt x="17" y="90"/>
                  </a:lnTo>
                  <a:lnTo>
                    <a:pt x="35" y="90"/>
                  </a:lnTo>
                  <a:lnTo>
                    <a:pt x="69" y="82"/>
                  </a:lnTo>
                  <a:lnTo>
                    <a:pt x="130" y="70"/>
                  </a:lnTo>
                  <a:lnTo>
                    <a:pt x="193" y="73"/>
                  </a:lnTo>
                  <a:lnTo>
                    <a:pt x="243" y="85"/>
                  </a:lnTo>
                  <a:lnTo>
                    <a:pt x="271" y="96"/>
                  </a:lnTo>
                  <a:lnTo>
                    <a:pt x="277" y="97"/>
                  </a:lnTo>
                  <a:lnTo>
                    <a:pt x="285" y="90"/>
                  </a:lnTo>
                  <a:lnTo>
                    <a:pt x="290" y="79"/>
                  </a:lnTo>
                  <a:lnTo>
                    <a:pt x="287" y="61"/>
                  </a:lnTo>
                  <a:lnTo>
                    <a:pt x="278" y="42"/>
                  </a:lnTo>
                  <a:lnTo>
                    <a:pt x="258" y="24"/>
                  </a:lnTo>
                  <a:lnTo>
                    <a:pt x="226" y="10"/>
                  </a:lnTo>
                  <a:lnTo>
                    <a:pt x="181" y="0"/>
                  </a:lnTo>
                  <a:lnTo>
                    <a:pt x="151" y="0"/>
                  </a:lnTo>
                  <a:lnTo>
                    <a:pt x="125" y="0"/>
                  </a:lnTo>
                  <a:lnTo>
                    <a:pt x="82" y="6"/>
                  </a:lnTo>
                  <a:lnTo>
                    <a:pt x="50" y="18"/>
                  </a:lnTo>
                  <a:lnTo>
                    <a:pt x="25" y="32"/>
                  </a:lnTo>
                  <a:lnTo>
                    <a:pt x="10" y="48"/>
                  </a:lnTo>
                  <a:lnTo>
                    <a:pt x="2" y="63"/>
                  </a:lnTo>
                  <a:lnTo>
                    <a:pt x="0" y="76"/>
                  </a:lnTo>
                  <a:lnTo>
                    <a:pt x="5" y="86"/>
                  </a:lnTo>
                  <a:lnTo>
                    <a:pt x="9" y="88"/>
                  </a:lnTo>
                  <a:close/>
                </a:path>
              </a:pathLst>
            </a:custGeom>
            <a:solidFill>
              <a:srgbClr val="684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43C33D6D-E6E9-433B-959E-53689180A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8" y="3246"/>
              <a:ext cx="44" cy="49"/>
            </a:xfrm>
            <a:custGeom>
              <a:avLst/>
              <a:gdLst>
                <a:gd name="T0" fmla="*/ 176 w 176"/>
                <a:gd name="T1" fmla="*/ 98 h 195"/>
                <a:gd name="T2" fmla="*/ 175 w 176"/>
                <a:gd name="T3" fmla="*/ 117 h 195"/>
                <a:gd name="T4" fmla="*/ 162 w 176"/>
                <a:gd name="T5" fmla="*/ 152 h 195"/>
                <a:gd name="T6" fmla="*/ 138 w 176"/>
                <a:gd name="T7" fmla="*/ 179 h 195"/>
                <a:gd name="T8" fmla="*/ 106 w 176"/>
                <a:gd name="T9" fmla="*/ 193 h 195"/>
                <a:gd name="T10" fmla="*/ 88 w 176"/>
                <a:gd name="T11" fmla="*/ 195 h 195"/>
                <a:gd name="T12" fmla="*/ 70 w 176"/>
                <a:gd name="T13" fmla="*/ 193 h 195"/>
                <a:gd name="T14" fmla="*/ 38 w 176"/>
                <a:gd name="T15" fmla="*/ 179 h 195"/>
                <a:gd name="T16" fmla="*/ 15 w 176"/>
                <a:gd name="T17" fmla="*/ 152 h 195"/>
                <a:gd name="T18" fmla="*/ 1 w 176"/>
                <a:gd name="T19" fmla="*/ 117 h 195"/>
                <a:gd name="T20" fmla="*/ 0 w 176"/>
                <a:gd name="T21" fmla="*/ 98 h 195"/>
                <a:gd name="T22" fmla="*/ 1 w 176"/>
                <a:gd name="T23" fmla="*/ 78 h 195"/>
                <a:gd name="T24" fmla="*/ 15 w 176"/>
                <a:gd name="T25" fmla="*/ 43 h 195"/>
                <a:gd name="T26" fmla="*/ 38 w 176"/>
                <a:gd name="T27" fmla="*/ 16 h 195"/>
                <a:gd name="T28" fmla="*/ 70 w 176"/>
                <a:gd name="T29" fmla="*/ 2 h 195"/>
                <a:gd name="T30" fmla="*/ 88 w 176"/>
                <a:gd name="T31" fmla="*/ 0 h 195"/>
                <a:gd name="T32" fmla="*/ 106 w 176"/>
                <a:gd name="T33" fmla="*/ 2 h 195"/>
                <a:gd name="T34" fmla="*/ 138 w 176"/>
                <a:gd name="T35" fmla="*/ 16 h 195"/>
                <a:gd name="T36" fmla="*/ 162 w 176"/>
                <a:gd name="T37" fmla="*/ 43 h 195"/>
                <a:gd name="T38" fmla="*/ 175 w 176"/>
                <a:gd name="T39" fmla="*/ 78 h 195"/>
                <a:gd name="T40" fmla="*/ 176 w 176"/>
                <a:gd name="T41" fmla="*/ 9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195">
                  <a:moveTo>
                    <a:pt x="176" y="98"/>
                  </a:moveTo>
                  <a:lnTo>
                    <a:pt x="175" y="117"/>
                  </a:lnTo>
                  <a:lnTo>
                    <a:pt x="162" y="152"/>
                  </a:lnTo>
                  <a:lnTo>
                    <a:pt x="138" y="179"/>
                  </a:lnTo>
                  <a:lnTo>
                    <a:pt x="106" y="193"/>
                  </a:lnTo>
                  <a:lnTo>
                    <a:pt x="88" y="195"/>
                  </a:lnTo>
                  <a:lnTo>
                    <a:pt x="70" y="193"/>
                  </a:lnTo>
                  <a:lnTo>
                    <a:pt x="38" y="179"/>
                  </a:lnTo>
                  <a:lnTo>
                    <a:pt x="15" y="152"/>
                  </a:lnTo>
                  <a:lnTo>
                    <a:pt x="1" y="117"/>
                  </a:lnTo>
                  <a:lnTo>
                    <a:pt x="0" y="98"/>
                  </a:lnTo>
                  <a:lnTo>
                    <a:pt x="1" y="78"/>
                  </a:lnTo>
                  <a:lnTo>
                    <a:pt x="15" y="43"/>
                  </a:lnTo>
                  <a:lnTo>
                    <a:pt x="38" y="16"/>
                  </a:lnTo>
                  <a:lnTo>
                    <a:pt x="70" y="2"/>
                  </a:lnTo>
                  <a:lnTo>
                    <a:pt x="88" y="0"/>
                  </a:lnTo>
                  <a:lnTo>
                    <a:pt x="106" y="2"/>
                  </a:lnTo>
                  <a:lnTo>
                    <a:pt x="138" y="16"/>
                  </a:lnTo>
                  <a:lnTo>
                    <a:pt x="162" y="43"/>
                  </a:lnTo>
                  <a:lnTo>
                    <a:pt x="175" y="78"/>
                  </a:lnTo>
                  <a:lnTo>
                    <a:pt x="176" y="98"/>
                  </a:lnTo>
                  <a:close/>
                </a:path>
              </a:pathLst>
            </a:custGeom>
            <a:solidFill>
              <a:srgbClr val="3B2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71">
              <a:extLst>
                <a:ext uri="{FF2B5EF4-FFF2-40B4-BE49-F238E27FC236}">
                  <a16:creationId xmlns:a16="http://schemas.microsoft.com/office/drawing/2014/main" id="{6FF1AA76-EB59-465D-8AA5-931052327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3253"/>
              <a:ext cx="13" cy="13"/>
            </a:xfrm>
            <a:custGeom>
              <a:avLst/>
              <a:gdLst>
                <a:gd name="T0" fmla="*/ 53 w 53"/>
                <a:gd name="T1" fmla="*/ 27 h 53"/>
                <a:gd name="T2" fmla="*/ 52 w 53"/>
                <a:gd name="T3" fmla="*/ 38 h 53"/>
                <a:gd name="T4" fmla="*/ 37 w 53"/>
                <a:gd name="T5" fmla="*/ 52 h 53"/>
                <a:gd name="T6" fmla="*/ 26 w 53"/>
                <a:gd name="T7" fmla="*/ 53 h 53"/>
                <a:gd name="T8" fmla="*/ 15 w 53"/>
                <a:gd name="T9" fmla="*/ 52 h 53"/>
                <a:gd name="T10" fmla="*/ 1 w 53"/>
                <a:gd name="T11" fmla="*/ 38 h 53"/>
                <a:gd name="T12" fmla="*/ 0 w 53"/>
                <a:gd name="T13" fmla="*/ 27 h 53"/>
                <a:gd name="T14" fmla="*/ 1 w 53"/>
                <a:gd name="T15" fmla="*/ 16 h 53"/>
                <a:gd name="T16" fmla="*/ 15 w 53"/>
                <a:gd name="T17" fmla="*/ 2 h 53"/>
                <a:gd name="T18" fmla="*/ 26 w 53"/>
                <a:gd name="T19" fmla="*/ 0 h 53"/>
                <a:gd name="T20" fmla="*/ 37 w 53"/>
                <a:gd name="T21" fmla="*/ 2 h 53"/>
                <a:gd name="T22" fmla="*/ 52 w 53"/>
                <a:gd name="T23" fmla="*/ 16 h 53"/>
                <a:gd name="T24" fmla="*/ 53 w 53"/>
                <a:gd name="T2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3">
                  <a:moveTo>
                    <a:pt x="53" y="27"/>
                  </a:moveTo>
                  <a:lnTo>
                    <a:pt x="52" y="38"/>
                  </a:lnTo>
                  <a:lnTo>
                    <a:pt x="37" y="52"/>
                  </a:lnTo>
                  <a:lnTo>
                    <a:pt x="26" y="53"/>
                  </a:lnTo>
                  <a:lnTo>
                    <a:pt x="15" y="52"/>
                  </a:lnTo>
                  <a:lnTo>
                    <a:pt x="1" y="38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15" y="2"/>
                  </a:lnTo>
                  <a:lnTo>
                    <a:pt x="26" y="0"/>
                  </a:lnTo>
                  <a:lnTo>
                    <a:pt x="37" y="2"/>
                  </a:lnTo>
                  <a:lnTo>
                    <a:pt x="52" y="16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28738B6C-0F57-4780-B607-99970A425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" y="3196"/>
              <a:ext cx="73" cy="24"/>
            </a:xfrm>
            <a:custGeom>
              <a:avLst/>
              <a:gdLst>
                <a:gd name="T0" fmla="*/ 282 w 290"/>
                <a:gd name="T1" fmla="*/ 88 h 97"/>
                <a:gd name="T2" fmla="*/ 273 w 290"/>
                <a:gd name="T3" fmla="*/ 90 h 97"/>
                <a:gd name="T4" fmla="*/ 255 w 290"/>
                <a:gd name="T5" fmla="*/ 90 h 97"/>
                <a:gd name="T6" fmla="*/ 222 w 290"/>
                <a:gd name="T7" fmla="*/ 82 h 97"/>
                <a:gd name="T8" fmla="*/ 159 w 290"/>
                <a:gd name="T9" fmla="*/ 70 h 97"/>
                <a:gd name="T10" fmla="*/ 97 w 290"/>
                <a:gd name="T11" fmla="*/ 73 h 97"/>
                <a:gd name="T12" fmla="*/ 47 w 290"/>
                <a:gd name="T13" fmla="*/ 85 h 97"/>
                <a:gd name="T14" fmla="*/ 19 w 290"/>
                <a:gd name="T15" fmla="*/ 96 h 97"/>
                <a:gd name="T16" fmla="*/ 13 w 290"/>
                <a:gd name="T17" fmla="*/ 97 h 97"/>
                <a:gd name="T18" fmla="*/ 6 w 290"/>
                <a:gd name="T19" fmla="*/ 90 h 97"/>
                <a:gd name="T20" fmla="*/ 0 w 290"/>
                <a:gd name="T21" fmla="*/ 79 h 97"/>
                <a:gd name="T22" fmla="*/ 3 w 290"/>
                <a:gd name="T23" fmla="*/ 61 h 97"/>
                <a:gd name="T24" fmla="*/ 12 w 290"/>
                <a:gd name="T25" fmla="*/ 42 h 97"/>
                <a:gd name="T26" fmla="*/ 32 w 290"/>
                <a:gd name="T27" fmla="*/ 24 h 97"/>
                <a:gd name="T28" fmla="*/ 64 w 290"/>
                <a:gd name="T29" fmla="*/ 10 h 97"/>
                <a:gd name="T30" fmla="*/ 110 w 290"/>
                <a:gd name="T31" fmla="*/ 0 h 97"/>
                <a:gd name="T32" fmla="*/ 139 w 290"/>
                <a:gd name="T33" fmla="*/ 0 h 97"/>
                <a:gd name="T34" fmla="*/ 165 w 290"/>
                <a:gd name="T35" fmla="*/ 0 h 97"/>
                <a:gd name="T36" fmla="*/ 208 w 290"/>
                <a:gd name="T37" fmla="*/ 6 h 97"/>
                <a:gd name="T38" fmla="*/ 241 w 290"/>
                <a:gd name="T39" fmla="*/ 18 h 97"/>
                <a:gd name="T40" fmla="*/ 265 w 290"/>
                <a:gd name="T41" fmla="*/ 32 h 97"/>
                <a:gd name="T42" fmla="*/ 281 w 290"/>
                <a:gd name="T43" fmla="*/ 48 h 97"/>
                <a:gd name="T44" fmla="*/ 288 w 290"/>
                <a:gd name="T45" fmla="*/ 63 h 97"/>
                <a:gd name="T46" fmla="*/ 290 w 290"/>
                <a:gd name="T47" fmla="*/ 76 h 97"/>
                <a:gd name="T48" fmla="*/ 286 w 290"/>
                <a:gd name="T49" fmla="*/ 86 h 97"/>
                <a:gd name="T50" fmla="*/ 282 w 290"/>
                <a:gd name="T51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0" h="97">
                  <a:moveTo>
                    <a:pt x="282" y="88"/>
                  </a:moveTo>
                  <a:lnTo>
                    <a:pt x="273" y="90"/>
                  </a:lnTo>
                  <a:lnTo>
                    <a:pt x="255" y="90"/>
                  </a:lnTo>
                  <a:lnTo>
                    <a:pt x="222" y="82"/>
                  </a:lnTo>
                  <a:lnTo>
                    <a:pt x="159" y="70"/>
                  </a:lnTo>
                  <a:lnTo>
                    <a:pt x="97" y="73"/>
                  </a:lnTo>
                  <a:lnTo>
                    <a:pt x="47" y="85"/>
                  </a:lnTo>
                  <a:lnTo>
                    <a:pt x="19" y="96"/>
                  </a:lnTo>
                  <a:lnTo>
                    <a:pt x="13" y="97"/>
                  </a:lnTo>
                  <a:lnTo>
                    <a:pt x="6" y="90"/>
                  </a:lnTo>
                  <a:lnTo>
                    <a:pt x="0" y="79"/>
                  </a:lnTo>
                  <a:lnTo>
                    <a:pt x="3" y="61"/>
                  </a:lnTo>
                  <a:lnTo>
                    <a:pt x="12" y="42"/>
                  </a:lnTo>
                  <a:lnTo>
                    <a:pt x="32" y="24"/>
                  </a:lnTo>
                  <a:lnTo>
                    <a:pt x="64" y="10"/>
                  </a:lnTo>
                  <a:lnTo>
                    <a:pt x="110" y="0"/>
                  </a:lnTo>
                  <a:lnTo>
                    <a:pt x="139" y="0"/>
                  </a:lnTo>
                  <a:lnTo>
                    <a:pt x="165" y="0"/>
                  </a:lnTo>
                  <a:lnTo>
                    <a:pt x="208" y="6"/>
                  </a:lnTo>
                  <a:lnTo>
                    <a:pt x="241" y="18"/>
                  </a:lnTo>
                  <a:lnTo>
                    <a:pt x="265" y="32"/>
                  </a:lnTo>
                  <a:lnTo>
                    <a:pt x="281" y="48"/>
                  </a:lnTo>
                  <a:lnTo>
                    <a:pt x="288" y="63"/>
                  </a:lnTo>
                  <a:lnTo>
                    <a:pt x="290" y="76"/>
                  </a:lnTo>
                  <a:lnTo>
                    <a:pt x="286" y="86"/>
                  </a:lnTo>
                  <a:lnTo>
                    <a:pt x="282" y="88"/>
                  </a:lnTo>
                  <a:close/>
                </a:path>
              </a:pathLst>
            </a:custGeom>
            <a:solidFill>
              <a:srgbClr val="684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CE351A0D-3E64-485B-B804-B6AC45CF4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" y="3345"/>
              <a:ext cx="71" cy="25"/>
            </a:xfrm>
            <a:custGeom>
              <a:avLst/>
              <a:gdLst>
                <a:gd name="T0" fmla="*/ 140 w 280"/>
                <a:gd name="T1" fmla="*/ 43 h 100"/>
                <a:gd name="T2" fmla="*/ 108 w 280"/>
                <a:gd name="T3" fmla="*/ 41 h 100"/>
                <a:gd name="T4" fmla="*/ 57 w 280"/>
                <a:gd name="T5" fmla="*/ 24 h 100"/>
                <a:gd name="T6" fmla="*/ 20 w 280"/>
                <a:gd name="T7" fmla="*/ 6 h 100"/>
                <a:gd name="T8" fmla="*/ 5 w 280"/>
                <a:gd name="T9" fmla="*/ 0 h 100"/>
                <a:gd name="T10" fmla="*/ 1 w 280"/>
                <a:gd name="T11" fmla="*/ 3 h 100"/>
                <a:gd name="T12" fmla="*/ 0 w 280"/>
                <a:gd name="T13" fmla="*/ 9 h 100"/>
                <a:gd name="T14" fmla="*/ 1 w 280"/>
                <a:gd name="T15" fmla="*/ 22 h 100"/>
                <a:gd name="T16" fmla="*/ 14 w 280"/>
                <a:gd name="T17" fmla="*/ 52 h 100"/>
                <a:gd name="T18" fmla="*/ 35 w 280"/>
                <a:gd name="T19" fmla="*/ 73 h 100"/>
                <a:gd name="T20" fmla="*/ 57 w 280"/>
                <a:gd name="T21" fmla="*/ 86 h 100"/>
                <a:gd name="T22" fmla="*/ 85 w 280"/>
                <a:gd name="T23" fmla="*/ 95 h 100"/>
                <a:gd name="T24" fmla="*/ 119 w 280"/>
                <a:gd name="T25" fmla="*/ 100 h 100"/>
                <a:gd name="T26" fmla="*/ 140 w 280"/>
                <a:gd name="T27" fmla="*/ 100 h 100"/>
                <a:gd name="T28" fmla="*/ 161 w 280"/>
                <a:gd name="T29" fmla="*/ 100 h 100"/>
                <a:gd name="T30" fmla="*/ 196 w 280"/>
                <a:gd name="T31" fmla="*/ 95 h 100"/>
                <a:gd name="T32" fmla="*/ 223 w 280"/>
                <a:gd name="T33" fmla="*/ 86 h 100"/>
                <a:gd name="T34" fmla="*/ 245 w 280"/>
                <a:gd name="T35" fmla="*/ 73 h 100"/>
                <a:gd name="T36" fmla="*/ 267 w 280"/>
                <a:gd name="T37" fmla="*/ 52 h 100"/>
                <a:gd name="T38" fmla="*/ 279 w 280"/>
                <a:gd name="T39" fmla="*/ 22 h 100"/>
                <a:gd name="T40" fmla="*/ 280 w 280"/>
                <a:gd name="T41" fmla="*/ 9 h 100"/>
                <a:gd name="T42" fmla="*/ 280 w 280"/>
                <a:gd name="T43" fmla="*/ 3 h 100"/>
                <a:gd name="T44" fmla="*/ 275 w 280"/>
                <a:gd name="T45" fmla="*/ 0 h 100"/>
                <a:gd name="T46" fmla="*/ 260 w 280"/>
                <a:gd name="T47" fmla="*/ 6 h 100"/>
                <a:gd name="T48" fmla="*/ 223 w 280"/>
                <a:gd name="T49" fmla="*/ 24 h 100"/>
                <a:gd name="T50" fmla="*/ 172 w 280"/>
                <a:gd name="T51" fmla="*/ 41 h 100"/>
                <a:gd name="T52" fmla="*/ 140 w 280"/>
                <a:gd name="T53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0" h="100">
                  <a:moveTo>
                    <a:pt x="140" y="43"/>
                  </a:moveTo>
                  <a:lnTo>
                    <a:pt x="108" y="41"/>
                  </a:lnTo>
                  <a:lnTo>
                    <a:pt x="57" y="24"/>
                  </a:lnTo>
                  <a:lnTo>
                    <a:pt x="20" y="6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9"/>
                  </a:lnTo>
                  <a:lnTo>
                    <a:pt x="1" y="22"/>
                  </a:lnTo>
                  <a:lnTo>
                    <a:pt x="14" y="52"/>
                  </a:lnTo>
                  <a:lnTo>
                    <a:pt x="35" y="73"/>
                  </a:lnTo>
                  <a:lnTo>
                    <a:pt x="57" y="86"/>
                  </a:lnTo>
                  <a:lnTo>
                    <a:pt x="85" y="95"/>
                  </a:lnTo>
                  <a:lnTo>
                    <a:pt x="119" y="100"/>
                  </a:lnTo>
                  <a:lnTo>
                    <a:pt x="140" y="100"/>
                  </a:lnTo>
                  <a:lnTo>
                    <a:pt x="161" y="100"/>
                  </a:lnTo>
                  <a:lnTo>
                    <a:pt x="196" y="95"/>
                  </a:lnTo>
                  <a:lnTo>
                    <a:pt x="223" y="86"/>
                  </a:lnTo>
                  <a:lnTo>
                    <a:pt x="245" y="73"/>
                  </a:lnTo>
                  <a:lnTo>
                    <a:pt x="267" y="52"/>
                  </a:lnTo>
                  <a:lnTo>
                    <a:pt x="279" y="22"/>
                  </a:lnTo>
                  <a:lnTo>
                    <a:pt x="280" y="9"/>
                  </a:lnTo>
                  <a:lnTo>
                    <a:pt x="280" y="3"/>
                  </a:lnTo>
                  <a:lnTo>
                    <a:pt x="275" y="0"/>
                  </a:lnTo>
                  <a:lnTo>
                    <a:pt x="260" y="6"/>
                  </a:lnTo>
                  <a:lnTo>
                    <a:pt x="223" y="24"/>
                  </a:lnTo>
                  <a:lnTo>
                    <a:pt x="172" y="41"/>
                  </a:lnTo>
                  <a:lnTo>
                    <a:pt x="140" y="43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B14EC4E3-E93E-4461-A4F5-1BB7104CF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" y="3425"/>
              <a:ext cx="24" cy="9"/>
            </a:xfrm>
            <a:custGeom>
              <a:avLst/>
              <a:gdLst>
                <a:gd name="T0" fmla="*/ 48 w 97"/>
                <a:gd name="T1" fmla="*/ 15 h 35"/>
                <a:gd name="T2" fmla="*/ 27 w 97"/>
                <a:gd name="T3" fmla="*/ 12 h 35"/>
                <a:gd name="T4" fmla="*/ 7 w 97"/>
                <a:gd name="T5" fmla="*/ 2 h 35"/>
                <a:gd name="T6" fmla="*/ 0 w 97"/>
                <a:gd name="T7" fmla="*/ 0 h 35"/>
                <a:gd name="T8" fmla="*/ 0 w 97"/>
                <a:gd name="T9" fmla="*/ 3 h 35"/>
                <a:gd name="T10" fmla="*/ 1 w 97"/>
                <a:gd name="T11" fmla="*/ 13 h 35"/>
                <a:gd name="T12" fmla="*/ 15 w 97"/>
                <a:gd name="T13" fmla="*/ 28 h 35"/>
                <a:gd name="T14" fmla="*/ 35 w 97"/>
                <a:gd name="T15" fmla="*/ 34 h 35"/>
                <a:gd name="T16" fmla="*/ 48 w 97"/>
                <a:gd name="T17" fmla="*/ 35 h 35"/>
                <a:gd name="T18" fmla="*/ 62 w 97"/>
                <a:gd name="T19" fmla="*/ 34 h 35"/>
                <a:gd name="T20" fmla="*/ 81 w 97"/>
                <a:gd name="T21" fmla="*/ 28 h 35"/>
                <a:gd name="T22" fmla="*/ 96 w 97"/>
                <a:gd name="T23" fmla="*/ 13 h 35"/>
                <a:gd name="T24" fmla="*/ 97 w 97"/>
                <a:gd name="T25" fmla="*/ 3 h 35"/>
                <a:gd name="T26" fmla="*/ 96 w 97"/>
                <a:gd name="T27" fmla="*/ 0 h 35"/>
                <a:gd name="T28" fmla="*/ 89 w 97"/>
                <a:gd name="T29" fmla="*/ 2 h 35"/>
                <a:gd name="T30" fmla="*/ 69 w 97"/>
                <a:gd name="T31" fmla="*/ 12 h 35"/>
                <a:gd name="T32" fmla="*/ 48 w 97"/>
                <a:gd name="T33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35">
                  <a:moveTo>
                    <a:pt x="48" y="15"/>
                  </a:moveTo>
                  <a:lnTo>
                    <a:pt x="27" y="12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13"/>
                  </a:lnTo>
                  <a:lnTo>
                    <a:pt x="15" y="28"/>
                  </a:lnTo>
                  <a:lnTo>
                    <a:pt x="35" y="34"/>
                  </a:lnTo>
                  <a:lnTo>
                    <a:pt x="48" y="35"/>
                  </a:lnTo>
                  <a:lnTo>
                    <a:pt x="62" y="34"/>
                  </a:lnTo>
                  <a:lnTo>
                    <a:pt x="81" y="28"/>
                  </a:lnTo>
                  <a:lnTo>
                    <a:pt x="96" y="13"/>
                  </a:lnTo>
                  <a:lnTo>
                    <a:pt x="97" y="3"/>
                  </a:lnTo>
                  <a:lnTo>
                    <a:pt x="96" y="0"/>
                  </a:lnTo>
                  <a:lnTo>
                    <a:pt x="89" y="2"/>
                  </a:lnTo>
                  <a:lnTo>
                    <a:pt x="69" y="12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1D2B8726-F780-4FAF-84D2-F97B6EDB9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" y="3397"/>
              <a:ext cx="111" cy="18"/>
            </a:xfrm>
            <a:custGeom>
              <a:avLst/>
              <a:gdLst>
                <a:gd name="T0" fmla="*/ 222 w 444"/>
                <a:gd name="T1" fmla="*/ 45 h 73"/>
                <a:gd name="T2" fmla="*/ 172 w 444"/>
                <a:gd name="T3" fmla="*/ 43 h 73"/>
                <a:gd name="T4" fmla="*/ 90 w 444"/>
                <a:gd name="T5" fmla="*/ 28 h 73"/>
                <a:gd name="T6" fmla="*/ 32 w 444"/>
                <a:gd name="T7" fmla="*/ 10 h 73"/>
                <a:gd name="T8" fmla="*/ 3 w 444"/>
                <a:gd name="T9" fmla="*/ 0 h 73"/>
                <a:gd name="T10" fmla="*/ 0 w 444"/>
                <a:gd name="T11" fmla="*/ 3 h 73"/>
                <a:gd name="T12" fmla="*/ 1 w 444"/>
                <a:gd name="T13" fmla="*/ 10 h 73"/>
                <a:gd name="T14" fmla="*/ 22 w 444"/>
                <a:gd name="T15" fmla="*/ 31 h 73"/>
                <a:gd name="T16" fmla="*/ 70 w 444"/>
                <a:gd name="T17" fmla="*/ 55 h 73"/>
                <a:gd name="T18" fmla="*/ 133 w 444"/>
                <a:gd name="T19" fmla="*/ 69 h 73"/>
                <a:gd name="T20" fmla="*/ 189 w 444"/>
                <a:gd name="T21" fmla="*/ 73 h 73"/>
                <a:gd name="T22" fmla="*/ 222 w 444"/>
                <a:gd name="T23" fmla="*/ 73 h 73"/>
                <a:gd name="T24" fmla="*/ 255 w 444"/>
                <a:gd name="T25" fmla="*/ 73 h 73"/>
                <a:gd name="T26" fmla="*/ 311 w 444"/>
                <a:gd name="T27" fmla="*/ 69 h 73"/>
                <a:gd name="T28" fmla="*/ 374 w 444"/>
                <a:gd name="T29" fmla="*/ 55 h 73"/>
                <a:gd name="T30" fmla="*/ 423 w 444"/>
                <a:gd name="T31" fmla="*/ 31 h 73"/>
                <a:gd name="T32" fmla="*/ 443 w 444"/>
                <a:gd name="T33" fmla="*/ 10 h 73"/>
                <a:gd name="T34" fmla="*/ 444 w 444"/>
                <a:gd name="T35" fmla="*/ 3 h 73"/>
                <a:gd name="T36" fmla="*/ 442 w 444"/>
                <a:gd name="T37" fmla="*/ 0 h 73"/>
                <a:gd name="T38" fmla="*/ 412 w 444"/>
                <a:gd name="T39" fmla="*/ 10 h 73"/>
                <a:gd name="T40" fmla="*/ 355 w 444"/>
                <a:gd name="T41" fmla="*/ 28 h 73"/>
                <a:gd name="T42" fmla="*/ 272 w 444"/>
                <a:gd name="T43" fmla="*/ 43 h 73"/>
                <a:gd name="T44" fmla="*/ 222 w 444"/>
                <a:gd name="T45" fmla="*/ 4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4" h="73">
                  <a:moveTo>
                    <a:pt x="222" y="45"/>
                  </a:moveTo>
                  <a:lnTo>
                    <a:pt x="172" y="43"/>
                  </a:lnTo>
                  <a:lnTo>
                    <a:pt x="90" y="28"/>
                  </a:lnTo>
                  <a:lnTo>
                    <a:pt x="32" y="10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10"/>
                  </a:lnTo>
                  <a:lnTo>
                    <a:pt x="22" y="31"/>
                  </a:lnTo>
                  <a:lnTo>
                    <a:pt x="70" y="55"/>
                  </a:lnTo>
                  <a:lnTo>
                    <a:pt x="133" y="69"/>
                  </a:lnTo>
                  <a:lnTo>
                    <a:pt x="189" y="73"/>
                  </a:lnTo>
                  <a:lnTo>
                    <a:pt x="222" y="73"/>
                  </a:lnTo>
                  <a:lnTo>
                    <a:pt x="255" y="73"/>
                  </a:lnTo>
                  <a:lnTo>
                    <a:pt x="311" y="69"/>
                  </a:lnTo>
                  <a:lnTo>
                    <a:pt x="374" y="55"/>
                  </a:lnTo>
                  <a:lnTo>
                    <a:pt x="423" y="31"/>
                  </a:lnTo>
                  <a:lnTo>
                    <a:pt x="443" y="10"/>
                  </a:lnTo>
                  <a:lnTo>
                    <a:pt x="444" y="3"/>
                  </a:lnTo>
                  <a:lnTo>
                    <a:pt x="442" y="0"/>
                  </a:lnTo>
                  <a:lnTo>
                    <a:pt x="412" y="10"/>
                  </a:lnTo>
                  <a:lnTo>
                    <a:pt x="355" y="28"/>
                  </a:lnTo>
                  <a:lnTo>
                    <a:pt x="272" y="43"/>
                  </a:lnTo>
                  <a:lnTo>
                    <a:pt x="222" y="45"/>
                  </a:lnTo>
                  <a:close/>
                </a:path>
              </a:pathLst>
            </a:custGeom>
            <a:solidFill>
              <a:srgbClr val="F79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168D069F-9B23-4BF2-900E-D63D78A82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3318"/>
              <a:ext cx="60" cy="60"/>
            </a:xfrm>
            <a:custGeom>
              <a:avLst/>
              <a:gdLst>
                <a:gd name="T0" fmla="*/ 239 w 239"/>
                <a:gd name="T1" fmla="*/ 121 h 240"/>
                <a:gd name="T2" fmla="*/ 238 w 239"/>
                <a:gd name="T3" fmla="*/ 145 h 240"/>
                <a:gd name="T4" fmla="*/ 220 w 239"/>
                <a:gd name="T5" fmla="*/ 188 h 240"/>
                <a:gd name="T6" fmla="*/ 187 w 239"/>
                <a:gd name="T7" fmla="*/ 221 h 240"/>
                <a:gd name="T8" fmla="*/ 144 w 239"/>
                <a:gd name="T9" fmla="*/ 239 h 240"/>
                <a:gd name="T10" fmla="*/ 119 w 239"/>
                <a:gd name="T11" fmla="*/ 240 h 240"/>
                <a:gd name="T12" fmla="*/ 95 w 239"/>
                <a:gd name="T13" fmla="*/ 239 h 240"/>
                <a:gd name="T14" fmla="*/ 52 w 239"/>
                <a:gd name="T15" fmla="*/ 221 h 240"/>
                <a:gd name="T16" fmla="*/ 19 w 239"/>
                <a:gd name="T17" fmla="*/ 188 h 240"/>
                <a:gd name="T18" fmla="*/ 1 w 239"/>
                <a:gd name="T19" fmla="*/ 145 h 240"/>
                <a:gd name="T20" fmla="*/ 0 w 239"/>
                <a:gd name="T21" fmla="*/ 121 h 240"/>
                <a:gd name="T22" fmla="*/ 1 w 239"/>
                <a:gd name="T23" fmla="*/ 96 h 240"/>
                <a:gd name="T24" fmla="*/ 19 w 239"/>
                <a:gd name="T25" fmla="*/ 53 h 240"/>
                <a:gd name="T26" fmla="*/ 52 w 239"/>
                <a:gd name="T27" fmla="*/ 20 h 240"/>
                <a:gd name="T28" fmla="*/ 95 w 239"/>
                <a:gd name="T29" fmla="*/ 3 h 240"/>
                <a:gd name="T30" fmla="*/ 119 w 239"/>
                <a:gd name="T31" fmla="*/ 0 h 240"/>
                <a:gd name="T32" fmla="*/ 144 w 239"/>
                <a:gd name="T33" fmla="*/ 3 h 240"/>
                <a:gd name="T34" fmla="*/ 187 w 239"/>
                <a:gd name="T35" fmla="*/ 20 h 240"/>
                <a:gd name="T36" fmla="*/ 220 w 239"/>
                <a:gd name="T37" fmla="*/ 53 h 240"/>
                <a:gd name="T38" fmla="*/ 238 w 239"/>
                <a:gd name="T39" fmla="*/ 96 h 240"/>
                <a:gd name="T40" fmla="*/ 239 w 239"/>
                <a:gd name="T41" fmla="*/ 12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240">
                  <a:moveTo>
                    <a:pt x="239" y="121"/>
                  </a:moveTo>
                  <a:lnTo>
                    <a:pt x="238" y="145"/>
                  </a:lnTo>
                  <a:lnTo>
                    <a:pt x="220" y="188"/>
                  </a:lnTo>
                  <a:lnTo>
                    <a:pt x="187" y="221"/>
                  </a:lnTo>
                  <a:lnTo>
                    <a:pt x="144" y="239"/>
                  </a:lnTo>
                  <a:lnTo>
                    <a:pt x="119" y="240"/>
                  </a:lnTo>
                  <a:lnTo>
                    <a:pt x="95" y="239"/>
                  </a:lnTo>
                  <a:lnTo>
                    <a:pt x="52" y="221"/>
                  </a:lnTo>
                  <a:lnTo>
                    <a:pt x="19" y="188"/>
                  </a:lnTo>
                  <a:lnTo>
                    <a:pt x="1" y="145"/>
                  </a:lnTo>
                  <a:lnTo>
                    <a:pt x="0" y="121"/>
                  </a:lnTo>
                  <a:lnTo>
                    <a:pt x="1" y="96"/>
                  </a:lnTo>
                  <a:lnTo>
                    <a:pt x="19" y="53"/>
                  </a:lnTo>
                  <a:lnTo>
                    <a:pt x="52" y="20"/>
                  </a:lnTo>
                  <a:lnTo>
                    <a:pt x="95" y="3"/>
                  </a:lnTo>
                  <a:lnTo>
                    <a:pt x="119" y="0"/>
                  </a:lnTo>
                  <a:lnTo>
                    <a:pt x="144" y="3"/>
                  </a:lnTo>
                  <a:lnTo>
                    <a:pt x="187" y="20"/>
                  </a:lnTo>
                  <a:lnTo>
                    <a:pt x="220" y="53"/>
                  </a:lnTo>
                  <a:lnTo>
                    <a:pt x="238" y="96"/>
                  </a:lnTo>
                  <a:lnTo>
                    <a:pt x="239" y="121"/>
                  </a:lnTo>
                  <a:close/>
                </a:path>
              </a:pathLst>
            </a:custGeom>
            <a:solidFill>
              <a:srgbClr val="F9A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8EB105B0-B415-49F4-97B5-3DEBBBCFA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9" y="3318"/>
              <a:ext cx="60" cy="60"/>
            </a:xfrm>
            <a:custGeom>
              <a:avLst/>
              <a:gdLst>
                <a:gd name="T0" fmla="*/ 239 w 239"/>
                <a:gd name="T1" fmla="*/ 121 h 240"/>
                <a:gd name="T2" fmla="*/ 238 w 239"/>
                <a:gd name="T3" fmla="*/ 145 h 240"/>
                <a:gd name="T4" fmla="*/ 220 w 239"/>
                <a:gd name="T5" fmla="*/ 188 h 240"/>
                <a:gd name="T6" fmla="*/ 187 w 239"/>
                <a:gd name="T7" fmla="*/ 221 h 240"/>
                <a:gd name="T8" fmla="*/ 144 w 239"/>
                <a:gd name="T9" fmla="*/ 239 h 240"/>
                <a:gd name="T10" fmla="*/ 120 w 239"/>
                <a:gd name="T11" fmla="*/ 240 h 240"/>
                <a:gd name="T12" fmla="*/ 95 w 239"/>
                <a:gd name="T13" fmla="*/ 239 h 240"/>
                <a:gd name="T14" fmla="*/ 52 w 239"/>
                <a:gd name="T15" fmla="*/ 221 h 240"/>
                <a:gd name="T16" fmla="*/ 19 w 239"/>
                <a:gd name="T17" fmla="*/ 188 h 240"/>
                <a:gd name="T18" fmla="*/ 1 w 239"/>
                <a:gd name="T19" fmla="*/ 145 h 240"/>
                <a:gd name="T20" fmla="*/ 0 w 239"/>
                <a:gd name="T21" fmla="*/ 121 h 240"/>
                <a:gd name="T22" fmla="*/ 1 w 239"/>
                <a:gd name="T23" fmla="*/ 96 h 240"/>
                <a:gd name="T24" fmla="*/ 19 w 239"/>
                <a:gd name="T25" fmla="*/ 53 h 240"/>
                <a:gd name="T26" fmla="*/ 52 w 239"/>
                <a:gd name="T27" fmla="*/ 20 h 240"/>
                <a:gd name="T28" fmla="*/ 95 w 239"/>
                <a:gd name="T29" fmla="*/ 3 h 240"/>
                <a:gd name="T30" fmla="*/ 120 w 239"/>
                <a:gd name="T31" fmla="*/ 0 h 240"/>
                <a:gd name="T32" fmla="*/ 144 w 239"/>
                <a:gd name="T33" fmla="*/ 3 h 240"/>
                <a:gd name="T34" fmla="*/ 187 w 239"/>
                <a:gd name="T35" fmla="*/ 20 h 240"/>
                <a:gd name="T36" fmla="*/ 220 w 239"/>
                <a:gd name="T37" fmla="*/ 53 h 240"/>
                <a:gd name="T38" fmla="*/ 238 w 239"/>
                <a:gd name="T39" fmla="*/ 96 h 240"/>
                <a:gd name="T40" fmla="*/ 239 w 239"/>
                <a:gd name="T41" fmla="*/ 12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240">
                  <a:moveTo>
                    <a:pt x="239" y="121"/>
                  </a:moveTo>
                  <a:lnTo>
                    <a:pt x="238" y="145"/>
                  </a:lnTo>
                  <a:lnTo>
                    <a:pt x="220" y="188"/>
                  </a:lnTo>
                  <a:lnTo>
                    <a:pt x="187" y="221"/>
                  </a:lnTo>
                  <a:lnTo>
                    <a:pt x="144" y="239"/>
                  </a:lnTo>
                  <a:lnTo>
                    <a:pt x="120" y="240"/>
                  </a:lnTo>
                  <a:lnTo>
                    <a:pt x="95" y="239"/>
                  </a:lnTo>
                  <a:lnTo>
                    <a:pt x="52" y="221"/>
                  </a:lnTo>
                  <a:lnTo>
                    <a:pt x="19" y="188"/>
                  </a:lnTo>
                  <a:lnTo>
                    <a:pt x="1" y="145"/>
                  </a:lnTo>
                  <a:lnTo>
                    <a:pt x="0" y="121"/>
                  </a:lnTo>
                  <a:lnTo>
                    <a:pt x="1" y="96"/>
                  </a:lnTo>
                  <a:lnTo>
                    <a:pt x="19" y="53"/>
                  </a:lnTo>
                  <a:lnTo>
                    <a:pt x="52" y="20"/>
                  </a:lnTo>
                  <a:lnTo>
                    <a:pt x="95" y="3"/>
                  </a:lnTo>
                  <a:lnTo>
                    <a:pt x="120" y="0"/>
                  </a:lnTo>
                  <a:lnTo>
                    <a:pt x="144" y="3"/>
                  </a:lnTo>
                  <a:lnTo>
                    <a:pt x="187" y="20"/>
                  </a:lnTo>
                  <a:lnTo>
                    <a:pt x="220" y="53"/>
                  </a:lnTo>
                  <a:lnTo>
                    <a:pt x="238" y="96"/>
                  </a:lnTo>
                  <a:lnTo>
                    <a:pt x="239" y="121"/>
                  </a:lnTo>
                  <a:close/>
                </a:path>
              </a:pathLst>
            </a:custGeom>
            <a:solidFill>
              <a:srgbClr val="F9A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E068C0E8-F199-4472-B265-B733B354F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7" y="3515"/>
              <a:ext cx="231" cy="133"/>
            </a:xfrm>
            <a:custGeom>
              <a:avLst/>
              <a:gdLst>
                <a:gd name="T0" fmla="*/ 923 w 923"/>
                <a:gd name="T1" fmla="*/ 0 h 532"/>
                <a:gd name="T2" fmla="*/ 923 w 923"/>
                <a:gd name="T3" fmla="*/ 532 h 532"/>
                <a:gd name="T4" fmla="*/ 0 w 923"/>
                <a:gd name="T5" fmla="*/ 532 h 532"/>
                <a:gd name="T6" fmla="*/ 2 w 923"/>
                <a:gd name="T7" fmla="*/ 511 h 532"/>
                <a:gd name="T8" fmla="*/ 11 w 923"/>
                <a:gd name="T9" fmla="*/ 468 h 532"/>
                <a:gd name="T10" fmla="*/ 32 w 923"/>
                <a:gd name="T11" fmla="*/ 425 h 532"/>
                <a:gd name="T12" fmla="*/ 60 w 923"/>
                <a:gd name="T13" fmla="*/ 380 h 532"/>
                <a:gd name="T14" fmla="*/ 96 w 923"/>
                <a:gd name="T15" fmla="*/ 335 h 532"/>
                <a:gd name="T16" fmla="*/ 140 w 923"/>
                <a:gd name="T17" fmla="*/ 291 h 532"/>
                <a:gd name="T18" fmla="*/ 191 w 923"/>
                <a:gd name="T19" fmla="*/ 247 h 532"/>
                <a:gd name="T20" fmla="*/ 249 w 923"/>
                <a:gd name="T21" fmla="*/ 205 h 532"/>
                <a:gd name="T22" fmla="*/ 313 w 923"/>
                <a:gd name="T23" fmla="*/ 166 h 532"/>
                <a:gd name="T24" fmla="*/ 382 w 923"/>
                <a:gd name="T25" fmla="*/ 128 h 532"/>
                <a:gd name="T26" fmla="*/ 456 w 923"/>
                <a:gd name="T27" fmla="*/ 95 h 532"/>
                <a:gd name="T28" fmla="*/ 534 w 923"/>
                <a:gd name="T29" fmla="*/ 66 h 532"/>
                <a:gd name="T30" fmla="*/ 616 w 923"/>
                <a:gd name="T31" fmla="*/ 41 h 532"/>
                <a:gd name="T32" fmla="*/ 701 w 923"/>
                <a:gd name="T33" fmla="*/ 22 h 532"/>
                <a:gd name="T34" fmla="*/ 788 w 923"/>
                <a:gd name="T35" fmla="*/ 8 h 532"/>
                <a:gd name="T36" fmla="*/ 877 w 923"/>
                <a:gd name="T37" fmla="*/ 0 h 532"/>
                <a:gd name="T38" fmla="*/ 923 w 923"/>
                <a:gd name="T3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3" h="532">
                  <a:moveTo>
                    <a:pt x="923" y="0"/>
                  </a:moveTo>
                  <a:lnTo>
                    <a:pt x="923" y="532"/>
                  </a:lnTo>
                  <a:lnTo>
                    <a:pt x="0" y="532"/>
                  </a:lnTo>
                  <a:lnTo>
                    <a:pt x="2" y="511"/>
                  </a:lnTo>
                  <a:lnTo>
                    <a:pt x="11" y="468"/>
                  </a:lnTo>
                  <a:lnTo>
                    <a:pt x="32" y="425"/>
                  </a:lnTo>
                  <a:lnTo>
                    <a:pt x="60" y="380"/>
                  </a:lnTo>
                  <a:lnTo>
                    <a:pt x="96" y="335"/>
                  </a:lnTo>
                  <a:lnTo>
                    <a:pt x="140" y="291"/>
                  </a:lnTo>
                  <a:lnTo>
                    <a:pt x="191" y="247"/>
                  </a:lnTo>
                  <a:lnTo>
                    <a:pt x="249" y="205"/>
                  </a:lnTo>
                  <a:lnTo>
                    <a:pt x="313" y="166"/>
                  </a:lnTo>
                  <a:lnTo>
                    <a:pt x="382" y="128"/>
                  </a:lnTo>
                  <a:lnTo>
                    <a:pt x="456" y="95"/>
                  </a:lnTo>
                  <a:lnTo>
                    <a:pt x="534" y="66"/>
                  </a:lnTo>
                  <a:lnTo>
                    <a:pt x="616" y="41"/>
                  </a:lnTo>
                  <a:lnTo>
                    <a:pt x="701" y="22"/>
                  </a:lnTo>
                  <a:lnTo>
                    <a:pt x="788" y="8"/>
                  </a:lnTo>
                  <a:lnTo>
                    <a:pt x="877" y="0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rgbClr val="46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79">
              <a:extLst>
                <a:ext uri="{FF2B5EF4-FFF2-40B4-BE49-F238E27FC236}">
                  <a16:creationId xmlns:a16="http://schemas.microsoft.com/office/drawing/2014/main" id="{9523BE9D-1DDC-45B8-AB0E-A20774C0C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" y="3515"/>
              <a:ext cx="230" cy="133"/>
            </a:xfrm>
            <a:custGeom>
              <a:avLst/>
              <a:gdLst>
                <a:gd name="T0" fmla="*/ 0 w 922"/>
                <a:gd name="T1" fmla="*/ 0 h 532"/>
                <a:gd name="T2" fmla="*/ 0 w 922"/>
                <a:gd name="T3" fmla="*/ 532 h 532"/>
                <a:gd name="T4" fmla="*/ 922 w 922"/>
                <a:gd name="T5" fmla="*/ 532 h 532"/>
                <a:gd name="T6" fmla="*/ 921 w 922"/>
                <a:gd name="T7" fmla="*/ 511 h 532"/>
                <a:gd name="T8" fmla="*/ 912 w 922"/>
                <a:gd name="T9" fmla="*/ 468 h 532"/>
                <a:gd name="T10" fmla="*/ 892 w 922"/>
                <a:gd name="T11" fmla="*/ 425 h 532"/>
                <a:gd name="T12" fmla="*/ 864 w 922"/>
                <a:gd name="T13" fmla="*/ 380 h 532"/>
                <a:gd name="T14" fmla="*/ 828 w 922"/>
                <a:gd name="T15" fmla="*/ 335 h 532"/>
                <a:gd name="T16" fmla="*/ 784 w 922"/>
                <a:gd name="T17" fmla="*/ 291 h 532"/>
                <a:gd name="T18" fmla="*/ 732 w 922"/>
                <a:gd name="T19" fmla="*/ 247 h 532"/>
                <a:gd name="T20" fmla="*/ 674 w 922"/>
                <a:gd name="T21" fmla="*/ 205 h 532"/>
                <a:gd name="T22" fmla="*/ 611 w 922"/>
                <a:gd name="T23" fmla="*/ 166 h 532"/>
                <a:gd name="T24" fmla="*/ 541 w 922"/>
                <a:gd name="T25" fmla="*/ 128 h 532"/>
                <a:gd name="T26" fmla="*/ 468 w 922"/>
                <a:gd name="T27" fmla="*/ 95 h 532"/>
                <a:gd name="T28" fmla="*/ 389 w 922"/>
                <a:gd name="T29" fmla="*/ 66 h 532"/>
                <a:gd name="T30" fmla="*/ 308 w 922"/>
                <a:gd name="T31" fmla="*/ 41 h 532"/>
                <a:gd name="T32" fmla="*/ 222 w 922"/>
                <a:gd name="T33" fmla="*/ 22 h 532"/>
                <a:gd name="T34" fmla="*/ 135 w 922"/>
                <a:gd name="T35" fmla="*/ 8 h 532"/>
                <a:gd name="T36" fmla="*/ 46 w 922"/>
                <a:gd name="T37" fmla="*/ 0 h 532"/>
                <a:gd name="T38" fmla="*/ 0 w 922"/>
                <a:gd name="T3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2" h="532">
                  <a:moveTo>
                    <a:pt x="0" y="0"/>
                  </a:moveTo>
                  <a:lnTo>
                    <a:pt x="0" y="532"/>
                  </a:lnTo>
                  <a:lnTo>
                    <a:pt x="922" y="532"/>
                  </a:lnTo>
                  <a:lnTo>
                    <a:pt x="921" y="511"/>
                  </a:lnTo>
                  <a:lnTo>
                    <a:pt x="912" y="468"/>
                  </a:lnTo>
                  <a:lnTo>
                    <a:pt x="892" y="425"/>
                  </a:lnTo>
                  <a:lnTo>
                    <a:pt x="864" y="380"/>
                  </a:lnTo>
                  <a:lnTo>
                    <a:pt x="828" y="335"/>
                  </a:lnTo>
                  <a:lnTo>
                    <a:pt x="784" y="291"/>
                  </a:lnTo>
                  <a:lnTo>
                    <a:pt x="732" y="247"/>
                  </a:lnTo>
                  <a:lnTo>
                    <a:pt x="674" y="205"/>
                  </a:lnTo>
                  <a:lnTo>
                    <a:pt x="611" y="166"/>
                  </a:lnTo>
                  <a:lnTo>
                    <a:pt x="541" y="128"/>
                  </a:lnTo>
                  <a:lnTo>
                    <a:pt x="468" y="95"/>
                  </a:lnTo>
                  <a:lnTo>
                    <a:pt x="389" y="66"/>
                  </a:lnTo>
                  <a:lnTo>
                    <a:pt x="308" y="41"/>
                  </a:lnTo>
                  <a:lnTo>
                    <a:pt x="222" y="22"/>
                  </a:lnTo>
                  <a:lnTo>
                    <a:pt x="135" y="8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80">
              <a:extLst>
                <a:ext uri="{FF2B5EF4-FFF2-40B4-BE49-F238E27FC236}">
                  <a16:creationId xmlns:a16="http://schemas.microsoft.com/office/drawing/2014/main" id="{516C7206-24E1-4F72-85ED-D333F2627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0" y="3518"/>
              <a:ext cx="88" cy="130"/>
            </a:xfrm>
            <a:custGeom>
              <a:avLst/>
              <a:gdLst>
                <a:gd name="T0" fmla="*/ 173 w 349"/>
                <a:gd name="T1" fmla="*/ 2 h 520"/>
                <a:gd name="T2" fmla="*/ 169 w 349"/>
                <a:gd name="T3" fmla="*/ 2 h 520"/>
                <a:gd name="T4" fmla="*/ 165 w 349"/>
                <a:gd name="T5" fmla="*/ 3 h 520"/>
                <a:gd name="T6" fmla="*/ 123 w 349"/>
                <a:gd name="T7" fmla="*/ 11 h 520"/>
                <a:gd name="T8" fmla="*/ 40 w 349"/>
                <a:gd name="T9" fmla="*/ 29 h 520"/>
                <a:gd name="T10" fmla="*/ 0 w 349"/>
                <a:gd name="T11" fmla="*/ 41 h 520"/>
                <a:gd name="T12" fmla="*/ 349 w 349"/>
                <a:gd name="T13" fmla="*/ 520 h 520"/>
                <a:gd name="T14" fmla="*/ 349 w 349"/>
                <a:gd name="T15" fmla="*/ 254 h 520"/>
                <a:gd name="T16" fmla="*/ 192 w 349"/>
                <a:gd name="T17" fmla="*/ 0 h 520"/>
                <a:gd name="T18" fmla="*/ 183 w 349"/>
                <a:gd name="T19" fmla="*/ 0 h 520"/>
                <a:gd name="T20" fmla="*/ 173 w 349"/>
                <a:gd name="T21" fmla="*/ 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9" h="520">
                  <a:moveTo>
                    <a:pt x="173" y="2"/>
                  </a:moveTo>
                  <a:lnTo>
                    <a:pt x="169" y="2"/>
                  </a:lnTo>
                  <a:lnTo>
                    <a:pt x="165" y="3"/>
                  </a:lnTo>
                  <a:lnTo>
                    <a:pt x="123" y="11"/>
                  </a:lnTo>
                  <a:lnTo>
                    <a:pt x="40" y="29"/>
                  </a:lnTo>
                  <a:lnTo>
                    <a:pt x="0" y="41"/>
                  </a:lnTo>
                  <a:lnTo>
                    <a:pt x="349" y="520"/>
                  </a:lnTo>
                  <a:lnTo>
                    <a:pt x="349" y="25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73" y="2"/>
                  </a:lnTo>
                  <a:close/>
                </a:path>
              </a:pathLst>
            </a:custGeom>
            <a:solidFill>
              <a:srgbClr val="37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964EC1F1-74A1-4899-9FAE-BE77B7AAD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" y="3518"/>
              <a:ext cx="87" cy="130"/>
            </a:xfrm>
            <a:custGeom>
              <a:avLst/>
              <a:gdLst>
                <a:gd name="T0" fmla="*/ 176 w 350"/>
                <a:gd name="T1" fmla="*/ 2 h 520"/>
                <a:gd name="T2" fmla="*/ 180 w 350"/>
                <a:gd name="T3" fmla="*/ 2 h 520"/>
                <a:gd name="T4" fmla="*/ 184 w 350"/>
                <a:gd name="T5" fmla="*/ 3 h 520"/>
                <a:gd name="T6" fmla="*/ 226 w 350"/>
                <a:gd name="T7" fmla="*/ 11 h 520"/>
                <a:gd name="T8" fmla="*/ 309 w 350"/>
                <a:gd name="T9" fmla="*/ 29 h 520"/>
                <a:gd name="T10" fmla="*/ 350 w 350"/>
                <a:gd name="T11" fmla="*/ 41 h 520"/>
                <a:gd name="T12" fmla="*/ 0 w 350"/>
                <a:gd name="T13" fmla="*/ 520 h 520"/>
                <a:gd name="T14" fmla="*/ 0 w 350"/>
                <a:gd name="T15" fmla="*/ 254 h 520"/>
                <a:gd name="T16" fmla="*/ 157 w 350"/>
                <a:gd name="T17" fmla="*/ 0 h 520"/>
                <a:gd name="T18" fmla="*/ 167 w 350"/>
                <a:gd name="T19" fmla="*/ 0 h 520"/>
                <a:gd name="T20" fmla="*/ 176 w 350"/>
                <a:gd name="T21" fmla="*/ 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0" h="520">
                  <a:moveTo>
                    <a:pt x="176" y="2"/>
                  </a:moveTo>
                  <a:lnTo>
                    <a:pt x="180" y="2"/>
                  </a:lnTo>
                  <a:lnTo>
                    <a:pt x="184" y="3"/>
                  </a:lnTo>
                  <a:lnTo>
                    <a:pt x="226" y="11"/>
                  </a:lnTo>
                  <a:lnTo>
                    <a:pt x="309" y="29"/>
                  </a:lnTo>
                  <a:lnTo>
                    <a:pt x="350" y="41"/>
                  </a:lnTo>
                  <a:lnTo>
                    <a:pt x="0" y="520"/>
                  </a:lnTo>
                  <a:lnTo>
                    <a:pt x="0" y="254"/>
                  </a:lnTo>
                  <a:lnTo>
                    <a:pt x="157" y="0"/>
                  </a:lnTo>
                  <a:lnTo>
                    <a:pt x="167" y="0"/>
                  </a:lnTo>
                  <a:lnTo>
                    <a:pt x="176" y="2"/>
                  </a:lnTo>
                  <a:close/>
                </a:path>
              </a:pathLst>
            </a:custGeom>
            <a:solidFill>
              <a:srgbClr val="37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82">
              <a:extLst>
                <a:ext uri="{FF2B5EF4-FFF2-40B4-BE49-F238E27FC236}">
                  <a16:creationId xmlns:a16="http://schemas.microsoft.com/office/drawing/2014/main" id="{80C65DC8-E862-4E32-96CE-894CC46D1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" y="2917"/>
              <a:ext cx="515" cy="665"/>
            </a:xfrm>
            <a:custGeom>
              <a:avLst/>
              <a:gdLst>
                <a:gd name="T0" fmla="*/ 942 w 2060"/>
                <a:gd name="T1" fmla="*/ 1 h 2658"/>
                <a:gd name="T2" fmla="*/ 643 w 2060"/>
                <a:gd name="T3" fmla="*/ 47 h 2658"/>
                <a:gd name="T4" fmla="*/ 410 w 2060"/>
                <a:gd name="T5" fmla="*/ 147 h 2658"/>
                <a:gd name="T6" fmla="*/ 240 w 2060"/>
                <a:gd name="T7" fmla="*/ 297 h 2658"/>
                <a:gd name="T8" fmla="*/ 121 w 2060"/>
                <a:gd name="T9" fmla="*/ 487 h 2658"/>
                <a:gd name="T10" fmla="*/ 47 w 2060"/>
                <a:gd name="T11" fmla="*/ 715 h 2658"/>
                <a:gd name="T12" fmla="*/ 10 w 2060"/>
                <a:gd name="T13" fmla="*/ 971 h 2658"/>
                <a:gd name="T14" fmla="*/ 0 w 2060"/>
                <a:gd name="T15" fmla="*/ 1321 h 2658"/>
                <a:gd name="T16" fmla="*/ 12 w 2060"/>
                <a:gd name="T17" fmla="*/ 1543 h 2658"/>
                <a:gd name="T18" fmla="*/ 67 w 2060"/>
                <a:gd name="T19" fmla="*/ 1813 h 2658"/>
                <a:gd name="T20" fmla="*/ 161 w 2060"/>
                <a:gd name="T21" fmla="*/ 2046 h 2658"/>
                <a:gd name="T22" fmla="*/ 282 w 2060"/>
                <a:gd name="T23" fmla="*/ 2241 h 2658"/>
                <a:gd name="T24" fmla="*/ 444 w 2060"/>
                <a:gd name="T25" fmla="*/ 2433 h 2658"/>
                <a:gd name="T26" fmla="*/ 700 w 2060"/>
                <a:gd name="T27" fmla="*/ 2645 h 2658"/>
                <a:gd name="T28" fmla="*/ 697 w 2060"/>
                <a:gd name="T29" fmla="*/ 2624 h 2658"/>
                <a:gd name="T30" fmla="*/ 539 w 2060"/>
                <a:gd name="T31" fmla="*/ 2324 h 2658"/>
                <a:gd name="T32" fmla="*/ 443 w 2060"/>
                <a:gd name="T33" fmla="*/ 2070 h 2658"/>
                <a:gd name="T34" fmla="*/ 369 w 2060"/>
                <a:gd name="T35" fmla="*/ 1768 h 2658"/>
                <a:gd name="T36" fmla="*/ 344 w 2060"/>
                <a:gd name="T37" fmla="*/ 1432 h 2658"/>
                <a:gd name="T38" fmla="*/ 364 w 2060"/>
                <a:gd name="T39" fmla="*/ 1211 h 2658"/>
                <a:gd name="T40" fmla="*/ 404 w 2060"/>
                <a:gd name="T41" fmla="*/ 1031 h 2658"/>
                <a:gd name="T42" fmla="*/ 471 w 2060"/>
                <a:gd name="T43" fmla="*/ 851 h 2658"/>
                <a:gd name="T44" fmla="*/ 565 w 2060"/>
                <a:gd name="T45" fmla="*/ 672 h 2658"/>
                <a:gd name="T46" fmla="*/ 579 w 2060"/>
                <a:gd name="T47" fmla="*/ 652 h 2658"/>
                <a:gd name="T48" fmla="*/ 490 w 2060"/>
                <a:gd name="T49" fmla="*/ 902 h 2658"/>
                <a:gd name="T50" fmla="*/ 482 w 2060"/>
                <a:gd name="T51" fmla="*/ 1000 h 2658"/>
                <a:gd name="T52" fmla="*/ 678 w 2060"/>
                <a:gd name="T53" fmla="*/ 965 h 2658"/>
                <a:gd name="T54" fmla="*/ 1030 w 2060"/>
                <a:gd name="T55" fmla="*/ 949 h 2658"/>
                <a:gd name="T56" fmla="*/ 1383 w 2060"/>
                <a:gd name="T57" fmla="*/ 965 h 2658"/>
                <a:gd name="T58" fmla="*/ 1578 w 2060"/>
                <a:gd name="T59" fmla="*/ 1000 h 2658"/>
                <a:gd name="T60" fmla="*/ 1571 w 2060"/>
                <a:gd name="T61" fmla="*/ 902 h 2658"/>
                <a:gd name="T62" fmla="*/ 1482 w 2060"/>
                <a:gd name="T63" fmla="*/ 652 h 2658"/>
                <a:gd name="T64" fmla="*/ 1496 w 2060"/>
                <a:gd name="T65" fmla="*/ 672 h 2658"/>
                <a:gd name="T66" fmla="*/ 1590 w 2060"/>
                <a:gd name="T67" fmla="*/ 851 h 2658"/>
                <a:gd name="T68" fmla="*/ 1656 w 2060"/>
                <a:gd name="T69" fmla="*/ 1031 h 2658"/>
                <a:gd name="T70" fmla="*/ 1697 w 2060"/>
                <a:gd name="T71" fmla="*/ 1211 h 2658"/>
                <a:gd name="T72" fmla="*/ 1717 w 2060"/>
                <a:gd name="T73" fmla="*/ 1432 h 2658"/>
                <a:gd name="T74" fmla="*/ 1691 w 2060"/>
                <a:gd name="T75" fmla="*/ 1768 h 2658"/>
                <a:gd name="T76" fmla="*/ 1617 w 2060"/>
                <a:gd name="T77" fmla="*/ 2070 h 2658"/>
                <a:gd name="T78" fmla="*/ 1520 w 2060"/>
                <a:gd name="T79" fmla="*/ 2324 h 2658"/>
                <a:gd name="T80" fmla="*/ 1364 w 2060"/>
                <a:gd name="T81" fmla="*/ 2624 h 2658"/>
                <a:gd name="T82" fmla="*/ 1360 w 2060"/>
                <a:gd name="T83" fmla="*/ 2645 h 2658"/>
                <a:gd name="T84" fmla="*/ 1617 w 2060"/>
                <a:gd name="T85" fmla="*/ 2433 h 2658"/>
                <a:gd name="T86" fmla="*/ 1778 w 2060"/>
                <a:gd name="T87" fmla="*/ 2241 h 2658"/>
                <a:gd name="T88" fmla="*/ 1899 w 2060"/>
                <a:gd name="T89" fmla="*/ 2046 h 2658"/>
                <a:gd name="T90" fmla="*/ 1993 w 2060"/>
                <a:gd name="T91" fmla="*/ 1813 h 2658"/>
                <a:gd name="T92" fmla="*/ 2048 w 2060"/>
                <a:gd name="T93" fmla="*/ 1543 h 2658"/>
                <a:gd name="T94" fmla="*/ 2060 w 2060"/>
                <a:gd name="T95" fmla="*/ 1321 h 2658"/>
                <a:gd name="T96" fmla="*/ 2051 w 2060"/>
                <a:gd name="T97" fmla="*/ 971 h 2658"/>
                <a:gd name="T98" fmla="*/ 2014 w 2060"/>
                <a:gd name="T99" fmla="*/ 715 h 2658"/>
                <a:gd name="T100" fmla="*/ 1940 w 2060"/>
                <a:gd name="T101" fmla="*/ 487 h 2658"/>
                <a:gd name="T102" fmla="*/ 1821 w 2060"/>
                <a:gd name="T103" fmla="*/ 297 h 2658"/>
                <a:gd name="T104" fmla="*/ 1649 w 2060"/>
                <a:gd name="T105" fmla="*/ 147 h 2658"/>
                <a:gd name="T106" fmla="*/ 1418 w 2060"/>
                <a:gd name="T107" fmla="*/ 47 h 2658"/>
                <a:gd name="T108" fmla="*/ 1118 w 2060"/>
                <a:gd name="T109" fmla="*/ 1 h 2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60" h="2658">
                  <a:moveTo>
                    <a:pt x="1030" y="0"/>
                  </a:moveTo>
                  <a:lnTo>
                    <a:pt x="942" y="1"/>
                  </a:lnTo>
                  <a:lnTo>
                    <a:pt x="783" y="17"/>
                  </a:lnTo>
                  <a:lnTo>
                    <a:pt x="643" y="47"/>
                  </a:lnTo>
                  <a:lnTo>
                    <a:pt x="518" y="90"/>
                  </a:lnTo>
                  <a:lnTo>
                    <a:pt x="410" y="147"/>
                  </a:lnTo>
                  <a:lnTo>
                    <a:pt x="318" y="216"/>
                  </a:lnTo>
                  <a:lnTo>
                    <a:pt x="240" y="297"/>
                  </a:lnTo>
                  <a:lnTo>
                    <a:pt x="174" y="387"/>
                  </a:lnTo>
                  <a:lnTo>
                    <a:pt x="121" y="487"/>
                  </a:lnTo>
                  <a:lnTo>
                    <a:pt x="78" y="597"/>
                  </a:lnTo>
                  <a:lnTo>
                    <a:pt x="47" y="715"/>
                  </a:lnTo>
                  <a:lnTo>
                    <a:pt x="24" y="839"/>
                  </a:lnTo>
                  <a:lnTo>
                    <a:pt x="10" y="971"/>
                  </a:lnTo>
                  <a:lnTo>
                    <a:pt x="1" y="1107"/>
                  </a:lnTo>
                  <a:lnTo>
                    <a:pt x="0" y="1321"/>
                  </a:lnTo>
                  <a:lnTo>
                    <a:pt x="6" y="1470"/>
                  </a:lnTo>
                  <a:lnTo>
                    <a:pt x="12" y="1543"/>
                  </a:lnTo>
                  <a:lnTo>
                    <a:pt x="33" y="1683"/>
                  </a:lnTo>
                  <a:lnTo>
                    <a:pt x="67" y="1813"/>
                  </a:lnTo>
                  <a:lnTo>
                    <a:pt x="110" y="1935"/>
                  </a:lnTo>
                  <a:lnTo>
                    <a:pt x="161" y="2046"/>
                  </a:lnTo>
                  <a:lnTo>
                    <a:pt x="219" y="2148"/>
                  </a:lnTo>
                  <a:lnTo>
                    <a:pt x="282" y="2241"/>
                  </a:lnTo>
                  <a:lnTo>
                    <a:pt x="346" y="2324"/>
                  </a:lnTo>
                  <a:lnTo>
                    <a:pt x="444" y="2433"/>
                  </a:lnTo>
                  <a:lnTo>
                    <a:pt x="564" y="2544"/>
                  </a:lnTo>
                  <a:lnTo>
                    <a:pt x="700" y="2645"/>
                  </a:lnTo>
                  <a:lnTo>
                    <a:pt x="721" y="2658"/>
                  </a:lnTo>
                  <a:lnTo>
                    <a:pt x="697" y="2624"/>
                  </a:lnTo>
                  <a:lnTo>
                    <a:pt x="589" y="2429"/>
                  </a:lnTo>
                  <a:lnTo>
                    <a:pt x="539" y="2324"/>
                  </a:lnTo>
                  <a:lnTo>
                    <a:pt x="490" y="2204"/>
                  </a:lnTo>
                  <a:lnTo>
                    <a:pt x="443" y="2070"/>
                  </a:lnTo>
                  <a:lnTo>
                    <a:pt x="402" y="1924"/>
                  </a:lnTo>
                  <a:lnTo>
                    <a:pt x="369" y="1768"/>
                  </a:lnTo>
                  <a:lnTo>
                    <a:pt x="349" y="1603"/>
                  </a:lnTo>
                  <a:lnTo>
                    <a:pt x="344" y="1432"/>
                  </a:lnTo>
                  <a:lnTo>
                    <a:pt x="352" y="1300"/>
                  </a:lnTo>
                  <a:lnTo>
                    <a:pt x="364" y="1211"/>
                  </a:lnTo>
                  <a:lnTo>
                    <a:pt x="381" y="1121"/>
                  </a:lnTo>
                  <a:lnTo>
                    <a:pt x="404" y="1031"/>
                  </a:lnTo>
                  <a:lnTo>
                    <a:pt x="434" y="942"/>
                  </a:lnTo>
                  <a:lnTo>
                    <a:pt x="471" y="851"/>
                  </a:lnTo>
                  <a:lnTo>
                    <a:pt x="514" y="761"/>
                  </a:lnTo>
                  <a:lnTo>
                    <a:pt x="565" y="672"/>
                  </a:lnTo>
                  <a:lnTo>
                    <a:pt x="593" y="626"/>
                  </a:lnTo>
                  <a:lnTo>
                    <a:pt x="579" y="652"/>
                  </a:lnTo>
                  <a:lnTo>
                    <a:pt x="514" y="806"/>
                  </a:lnTo>
                  <a:lnTo>
                    <a:pt x="490" y="902"/>
                  </a:lnTo>
                  <a:lnTo>
                    <a:pt x="481" y="967"/>
                  </a:lnTo>
                  <a:lnTo>
                    <a:pt x="482" y="1000"/>
                  </a:lnTo>
                  <a:lnTo>
                    <a:pt x="501" y="993"/>
                  </a:lnTo>
                  <a:lnTo>
                    <a:pt x="678" y="965"/>
                  </a:lnTo>
                  <a:lnTo>
                    <a:pt x="888" y="950"/>
                  </a:lnTo>
                  <a:lnTo>
                    <a:pt x="1030" y="949"/>
                  </a:lnTo>
                  <a:lnTo>
                    <a:pt x="1172" y="950"/>
                  </a:lnTo>
                  <a:lnTo>
                    <a:pt x="1383" y="965"/>
                  </a:lnTo>
                  <a:lnTo>
                    <a:pt x="1559" y="993"/>
                  </a:lnTo>
                  <a:lnTo>
                    <a:pt x="1578" y="1000"/>
                  </a:lnTo>
                  <a:lnTo>
                    <a:pt x="1578" y="967"/>
                  </a:lnTo>
                  <a:lnTo>
                    <a:pt x="1571" y="902"/>
                  </a:lnTo>
                  <a:lnTo>
                    <a:pt x="1546" y="806"/>
                  </a:lnTo>
                  <a:lnTo>
                    <a:pt x="1482" y="652"/>
                  </a:lnTo>
                  <a:lnTo>
                    <a:pt x="1467" y="626"/>
                  </a:lnTo>
                  <a:lnTo>
                    <a:pt x="1496" y="672"/>
                  </a:lnTo>
                  <a:lnTo>
                    <a:pt x="1546" y="761"/>
                  </a:lnTo>
                  <a:lnTo>
                    <a:pt x="1590" y="851"/>
                  </a:lnTo>
                  <a:lnTo>
                    <a:pt x="1626" y="942"/>
                  </a:lnTo>
                  <a:lnTo>
                    <a:pt x="1656" y="1031"/>
                  </a:lnTo>
                  <a:lnTo>
                    <a:pt x="1679" y="1121"/>
                  </a:lnTo>
                  <a:lnTo>
                    <a:pt x="1697" y="1211"/>
                  </a:lnTo>
                  <a:lnTo>
                    <a:pt x="1709" y="1300"/>
                  </a:lnTo>
                  <a:lnTo>
                    <a:pt x="1717" y="1432"/>
                  </a:lnTo>
                  <a:lnTo>
                    <a:pt x="1712" y="1603"/>
                  </a:lnTo>
                  <a:lnTo>
                    <a:pt x="1691" y="1768"/>
                  </a:lnTo>
                  <a:lnTo>
                    <a:pt x="1659" y="1924"/>
                  </a:lnTo>
                  <a:lnTo>
                    <a:pt x="1617" y="2070"/>
                  </a:lnTo>
                  <a:lnTo>
                    <a:pt x="1570" y="2204"/>
                  </a:lnTo>
                  <a:lnTo>
                    <a:pt x="1520" y="2324"/>
                  </a:lnTo>
                  <a:lnTo>
                    <a:pt x="1471" y="2429"/>
                  </a:lnTo>
                  <a:lnTo>
                    <a:pt x="1364" y="2624"/>
                  </a:lnTo>
                  <a:lnTo>
                    <a:pt x="1340" y="2658"/>
                  </a:lnTo>
                  <a:lnTo>
                    <a:pt x="1360" y="2645"/>
                  </a:lnTo>
                  <a:lnTo>
                    <a:pt x="1496" y="2544"/>
                  </a:lnTo>
                  <a:lnTo>
                    <a:pt x="1617" y="2433"/>
                  </a:lnTo>
                  <a:lnTo>
                    <a:pt x="1714" y="2324"/>
                  </a:lnTo>
                  <a:lnTo>
                    <a:pt x="1778" y="2241"/>
                  </a:lnTo>
                  <a:lnTo>
                    <a:pt x="1841" y="2148"/>
                  </a:lnTo>
                  <a:lnTo>
                    <a:pt x="1899" y="2046"/>
                  </a:lnTo>
                  <a:lnTo>
                    <a:pt x="1950" y="1935"/>
                  </a:lnTo>
                  <a:lnTo>
                    <a:pt x="1993" y="1813"/>
                  </a:lnTo>
                  <a:lnTo>
                    <a:pt x="2028" y="1683"/>
                  </a:lnTo>
                  <a:lnTo>
                    <a:pt x="2048" y="1543"/>
                  </a:lnTo>
                  <a:lnTo>
                    <a:pt x="2053" y="1470"/>
                  </a:lnTo>
                  <a:lnTo>
                    <a:pt x="2060" y="1321"/>
                  </a:lnTo>
                  <a:lnTo>
                    <a:pt x="2059" y="1107"/>
                  </a:lnTo>
                  <a:lnTo>
                    <a:pt x="2051" y="971"/>
                  </a:lnTo>
                  <a:lnTo>
                    <a:pt x="2036" y="839"/>
                  </a:lnTo>
                  <a:lnTo>
                    <a:pt x="2014" y="715"/>
                  </a:lnTo>
                  <a:lnTo>
                    <a:pt x="1981" y="597"/>
                  </a:lnTo>
                  <a:lnTo>
                    <a:pt x="1940" y="487"/>
                  </a:lnTo>
                  <a:lnTo>
                    <a:pt x="1886" y="387"/>
                  </a:lnTo>
                  <a:lnTo>
                    <a:pt x="1821" y="297"/>
                  </a:lnTo>
                  <a:lnTo>
                    <a:pt x="1742" y="216"/>
                  </a:lnTo>
                  <a:lnTo>
                    <a:pt x="1649" y="147"/>
                  </a:lnTo>
                  <a:lnTo>
                    <a:pt x="1542" y="90"/>
                  </a:lnTo>
                  <a:lnTo>
                    <a:pt x="1418" y="47"/>
                  </a:lnTo>
                  <a:lnTo>
                    <a:pt x="1277" y="17"/>
                  </a:lnTo>
                  <a:lnTo>
                    <a:pt x="1118" y="1"/>
                  </a:lnTo>
                  <a:lnTo>
                    <a:pt x="103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83">
              <a:extLst>
                <a:ext uri="{FF2B5EF4-FFF2-40B4-BE49-F238E27FC236}">
                  <a16:creationId xmlns:a16="http://schemas.microsoft.com/office/drawing/2014/main" id="{E59F9728-ACD4-460D-A949-127EAF95C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" y="3511"/>
              <a:ext cx="105" cy="96"/>
            </a:xfrm>
            <a:custGeom>
              <a:avLst/>
              <a:gdLst>
                <a:gd name="T0" fmla="*/ 0 w 421"/>
                <a:gd name="T1" fmla="*/ 36 h 385"/>
                <a:gd name="T2" fmla="*/ 210 w 421"/>
                <a:gd name="T3" fmla="*/ 385 h 385"/>
                <a:gd name="T4" fmla="*/ 421 w 421"/>
                <a:gd name="T5" fmla="*/ 36 h 385"/>
                <a:gd name="T6" fmla="*/ 414 w 421"/>
                <a:gd name="T7" fmla="*/ 33 h 385"/>
                <a:gd name="T8" fmla="*/ 343 w 421"/>
                <a:gd name="T9" fmla="*/ 14 h 385"/>
                <a:gd name="T10" fmla="*/ 256 w 421"/>
                <a:gd name="T11" fmla="*/ 2 h 385"/>
                <a:gd name="T12" fmla="*/ 187 w 421"/>
                <a:gd name="T13" fmla="*/ 0 h 385"/>
                <a:gd name="T14" fmla="*/ 114 w 421"/>
                <a:gd name="T15" fmla="*/ 5 h 385"/>
                <a:gd name="T16" fmla="*/ 37 w 421"/>
                <a:gd name="T17" fmla="*/ 22 h 385"/>
                <a:gd name="T18" fmla="*/ 0 w 421"/>
                <a:gd name="T19" fmla="*/ 3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1" h="385">
                  <a:moveTo>
                    <a:pt x="0" y="36"/>
                  </a:moveTo>
                  <a:lnTo>
                    <a:pt x="210" y="385"/>
                  </a:lnTo>
                  <a:lnTo>
                    <a:pt x="421" y="36"/>
                  </a:lnTo>
                  <a:lnTo>
                    <a:pt x="414" y="33"/>
                  </a:lnTo>
                  <a:lnTo>
                    <a:pt x="343" y="14"/>
                  </a:lnTo>
                  <a:lnTo>
                    <a:pt x="256" y="2"/>
                  </a:lnTo>
                  <a:lnTo>
                    <a:pt x="187" y="0"/>
                  </a:lnTo>
                  <a:lnTo>
                    <a:pt x="114" y="5"/>
                  </a:lnTo>
                  <a:lnTo>
                    <a:pt x="37" y="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Group 26">
            <a:extLst>
              <a:ext uri="{FF2B5EF4-FFF2-40B4-BE49-F238E27FC236}">
                <a16:creationId xmlns:a16="http://schemas.microsoft.com/office/drawing/2014/main" id="{12A1FCB9-59C0-47FD-B2AC-6F182E3E25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56355" y="2165418"/>
            <a:ext cx="634887" cy="724748"/>
            <a:chOff x="3722" y="2941"/>
            <a:chExt cx="650" cy="742"/>
          </a:xfrm>
        </p:grpSpPr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C13BCE30-8CC3-434A-B68A-164F32783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" y="3095"/>
              <a:ext cx="326" cy="580"/>
            </a:xfrm>
            <a:custGeom>
              <a:avLst/>
              <a:gdLst>
                <a:gd name="T0" fmla="*/ 1303 w 1303"/>
                <a:gd name="T1" fmla="*/ 7 h 2317"/>
                <a:gd name="T2" fmla="*/ 1303 w 1303"/>
                <a:gd name="T3" fmla="*/ 2306 h 2317"/>
                <a:gd name="T4" fmla="*/ 1262 w 1303"/>
                <a:gd name="T5" fmla="*/ 2309 h 2317"/>
                <a:gd name="T6" fmla="*/ 1003 w 1303"/>
                <a:gd name="T7" fmla="*/ 2317 h 2317"/>
                <a:gd name="T8" fmla="*/ 833 w 1303"/>
                <a:gd name="T9" fmla="*/ 2311 h 2317"/>
                <a:gd name="T10" fmla="*/ 712 w 1303"/>
                <a:gd name="T11" fmla="*/ 2301 h 2317"/>
                <a:gd name="T12" fmla="*/ 591 w 1303"/>
                <a:gd name="T13" fmla="*/ 2284 h 2317"/>
                <a:gd name="T14" fmla="*/ 470 w 1303"/>
                <a:gd name="T15" fmla="*/ 2259 h 2317"/>
                <a:gd name="T16" fmla="*/ 356 w 1303"/>
                <a:gd name="T17" fmla="*/ 2224 h 2317"/>
                <a:gd name="T18" fmla="*/ 251 w 1303"/>
                <a:gd name="T19" fmla="*/ 2179 h 2317"/>
                <a:gd name="T20" fmla="*/ 181 w 1303"/>
                <a:gd name="T21" fmla="*/ 2137 h 2317"/>
                <a:gd name="T22" fmla="*/ 139 w 1303"/>
                <a:gd name="T23" fmla="*/ 2104 h 2317"/>
                <a:gd name="T24" fmla="*/ 102 w 1303"/>
                <a:gd name="T25" fmla="*/ 2069 h 2317"/>
                <a:gd name="T26" fmla="*/ 70 w 1303"/>
                <a:gd name="T27" fmla="*/ 2030 h 2317"/>
                <a:gd name="T28" fmla="*/ 43 w 1303"/>
                <a:gd name="T29" fmla="*/ 1987 h 2317"/>
                <a:gd name="T30" fmla="*/ 23 w 1303"/>
                <a:gd name="T31" fmla="*/ 1941 h 2317"/>
                <a:gd name="T32" fmla="*/ 8 w 1303"/>
                <a:gd name="T33" fmla="*/ 1889 h 2317"/>
                <a:gd name="T34" fmla="*/ 1 w 1303"/>
                <a:gd name="T35" fmla="*/ 1834 h 2317"/>
                <a:gd name="T36" fmla="*/ 0 w 1303"/>
                <a:gd name="T37" fmla="*/ 1805 h 2317"/>
                <a:gd name="T38" fmla="*/ 11 w 1303"/>
                <a:gd name="T39" fmla="*/ 1806 h 2317"/>
                <a:gd name="T40" fmla="*/ 79 w 1303"/>
                <a:gd name="T41" fmla="*/ 1806 h 2317"/>
                <a:gd name="T42" fmla="*/ 137 w 1303"/>
                <a:gd name="T43" fmla="*/ 1798 h 2317"/>
                <a:gd name="T44" fmla="*/ 195 w 1303"/>
                <a:gd name="T45" fmla="*/ 1779 h 2317"/>
                <a:gd name="T46" fmla="*/ 234 w 1303"/>
                <a:gd name="T47" fmla="*/ 1754 h 2317"/>
                <a:gd name="T48" fmla="*/ 256 w 1303"/>
                <a:gd name="T49" fmla="*/ 1732 h 2317"/>
                <a:gd name="T50" fmla="*/ 273 w 1303"/>
                <a:gd name="T51" fmla="*/ 1705 h 2317"/>
                <a:gd name="T52" fmla="*/ 284 w 1303"/>
                <a:gd name="T53" fmla="*/ 1670 h 2317"/>
                <a:gd name="T54" fmla="*/ 288 w 1303"/>
                <a:gd name="T55" fmla="*/ 1630 h 2317"/>
                <a:gd name="T56" fmla="*/ 284 w 1303"/>
                <a:gd name="T57" fmla="*/ 1583 h 2317"/>
                <a:gd name="T58" fmla="*/ 279 w 1303"/>
                <a:gd name="T59" fmla="*/ 1556 h 2317"/>
                <a:gd name="T60" fmla="*/ 262 w 1303"/>
                <a:gd name="T61" fmla="*/ 1485 h 2317"/>
                <a:gd name="T62" fmla="*/ 241 w 1303"/>
                <a:gd name="T63" fmla="*/ 1328 h 2317"/>
                <a:gd name="T64" fmla="*/ 229 w 1303"/>
                <a:gd name="T65" fmla="*/ 1158 h 2317"/>
                <a:gd name="T66" fmla="*/ 227 w 1303"/>
                <a:gd name="T67" fmla="*/ 981 h 2317"/>
                <a:gd name="T68" fmla="*/ 236 w 1303"/>
                <a:gd name="T69" fmla="*/ 714 h 2317"/>
                <a:gd name="T70" fmla="*/ 262 w 1303"/>
                <a:gd name="T71" fmla="*/ 390 h 2317"/>
                <a:gd name="T72" fmla="*/ 279 w 1303"/>
                <a:gd name="T73" fmla="*/ 258 h 2317"/>
                <a:gd name="T74" fmla="*/ 281 w 1303"/>
                <a:gd name="T75" fmla="*/ 243 h 2317"/>
                <a:gd name="T76" fmla="*/ 289 w 1303"/>
                <a:gd name="T77" fmla="*/ 214 h 2317"/>
                <a:gd name="T78" fmla="*/ 312 w 1303"/>
                <a:gd name="T79" fmla="*/ 177 h 2317"/>
                <a:gd name="T80" fmla="*/ 358 w 1303"/>
                <a:gd name="T81" fmla="*/ 132 h 2317"/>
                <a:gd name="T82" fmla="*/ 420 w 1303"/>
                <a:gd name="T83" fmla="*/ 96 h 2317"/>
                <a:gd name="T84" fmla="*/ 493 w 1303"/>
                <a:gd name="T85" fmla="*/ 67 h 2317"/>
                <a:gd name="T86" fmla="*/ 575 w 1303"/>
                <a:gd name="T87" fmla="*/ 44 h 2317"/>
                <a:gd name="T88" fmla="*/ 711 w 1303"/>
                <a:gd name="T89" fmla="*/ 19 h 2317"/>
                <a:gd name="T90" fmla="*/ 899 w 1303"/>
                <a:gd name="T91" fmla="*/ 3 h 2317"/>
                <a:gd name="T92" fmla="*/ 1075 w 1303"/>
                <a:gd name="T93" fmla="*/ 0 h 2317"/>
                <a:gd name="T94" fmla="*/ 1271 w 1303"/>
                <a:gd name="T95" fmla="*/ 5 h 2317"/>
                <a:gd name="T96" fmla="*/ 1303 w 1303"/>
                <a:gd name="T97" fmla="*/ 7 h 2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3" h="2317">
                  <a:moveTo>
                    <a:pt x="1303" y="7"/>
                  </a:moveTo>
                  <a:lnTo>
                    <a:pt x="1303" y="2306"/>
                  </a:lnTo>
                  <a:lnTo>
                    <a:pt x="1262" y="2309"/>
                  </a:lnTo>
                  <a:lnTo>
                    <a:pt x="1003" y="2317"/>
                  </a:lnTo>
                  <a:lnTo>
                    <a:pt x="833" y="2311"/>
                  </a:lnTo>
                  <a:lnTo>
                    <a:pt x="712" y="2301"/>
                  </a:lnTo>
                  <a:lnTo>
                    <a:pt x="591" y="2284"/>
                  </a:lnTo>
                  <a:lnTo>
                    <a:pt x="470" y="2259"/>
                  </a:lnTo>
                  <a:lnTo>
                    <a:pt x="356" y="2224"/>
                  </a:lnTo>
                  <a:lnTo>
                    <a:pt x="251" y="2179"/>
                  </a:lnTo>
                  <a:lnTo>
                    <a:pt x="181" y="2137"/>
                  </a:lnTo>
                  <a:lnTo>
                    <a:pt x="139" y="2104"/>
                  </a:lnTo>
                  <a:lnTo>
                    <a:pt x="102" y="2069"/>
                  </a:lnTo>
                  <a:lnTo>
                    <a:pt x="70" y="2030"/>
                  </a:lnTo>
                  <a:lnTo>
                    <a:pt x="43" y="1987"/>
                  </a:lnTo>
                  <a:lnTo>
                    <a:pt x="23" y="1941"/>
                  </a:lnTo>
                  <a:lnTo>
                    <a:pt x="8" y="1889"/>
                  </a:lnTo>
                  <a:lnTo>
                    <a:pt x="1" y="1834"/>
                  </a:lnTo>
                  <a:lnTo>
                    <a:pt x="0" y="1805"/>
                  </a:lnTo>
                  <a:lnTo>
                    <a:pt x="11" y="1806"/>
                  </a:lnTo>
                  <a:lnTo>
                    <a:pt x="79" y="1806"/>
                  </a:lnTo>
                  <a:lnTo>
                    <a:pt x="137" y="1798"/>
                  </a:lnTo>
                  <a:lnTo>
                    <a:pt x="195" y="1779"/>
                  </a:lnTo>
                  <a:lnTo>
                    <a:pt x="234" y="1754"/>
                  </a:lnTo>
                  <a:lnTo>
                    <a:pt x="256" y="1732"/>
                  </a:lnTo>
                  <a:lnTo>
                    <a:pt x="273" y="1705"/>
                  </a:lnTo>
                  <a:lnTo>
                    <a:pt x="284" y="1670"/>
                  </a:lnTo>
                  <a:lnTo>
                    <a:pt x="288" y="1630"/>
                  </a:lnTo>
                  <a:lnTo>
                    <a:pt x="284" y="1583"/>
                  </a:lnTo>
                  <a:lnTo>
                    <a:pt x="279" y="1556"/>
                  </a:lnTo>
                  <a:lnTo>
                    <a:pt x="262" y="1485"/>
                  </a:lnTo>
                  <a:lnTo>
                    <a:pt x="241" y="1328"/>
                  </a:lnTo>
                  <a:lnTo>
                    <a:pt x="229" y="1158"/>
                  </a:lnTo>
                  <a:lnTo>
                    <a:pt x="227" y="981"/>
                  </a:lnTo>
                  <a:lnTo>
                    <a:pt x="236" y="714"/>
                  </a:lnTo>
                  <a:lnTo>
                    <a:pt x="262" y="390"/>
                  </a:lnTo>
                  <a:lnTo>
                    <a:pt x="279" y="258"/>
                  </a:lnTo>
                  <a:lnTo>
                    <a:pt x="281" y="243"/>
                  </a:lnTo>
                  <a:lnTo>
                    <a:pt x="289" y="214"/>
                  </a:lnTo>
                  <a:lnTo>
                    <a:pt x="312" y="177"/>
                  </a:lnTo>
                  <a:lnTo>
                    <a:pt x="358" y="132"/>
                  </a:lnTo>
                  <a:lnTo>
                    <a:pt x="420" y="96"/>
                  </a:lnTo>
                  <a:lnTo>
                    <a:pt x="493" y="67"/>
                  </a:lnTo>
                  <a:lnTo>
                    <a:pt x="575" y="44"/>
                  </a:lnTo>
                  <a:lnTo>
                    <a:pt x="711" y="19"/>
                  </a:lnTo>
                  <a:lnTo>
                    <a:pt x="899" y="3"/>
                  </a:lnTo>
                  <a:lnTo>
                    <a:pt x="1075" y="0"/>
                  </a:lnTo>
                  <a:lnTo>
                    <a:pt x="1271" y="5"/>
                  </a:lnTo>
                  <a:lnTo>
                    <a:pt x="1303" y="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B108FC50-40EF-46ED-9636-A677C8D35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3095"/>
              <a:ext cx="325" cy="580"/>
            </a:xfrm>
            <a:custGeom>
              <a:avLst/>
              <a:gdLst>
                <a:gd name="T0" fmla="*/ 0 w 1303"/>
                <a:gd name="T1" fmla="*/ 7 h 2317"/>
                <a:gd name="T2" fmla="*/ 0 w 1303"/>
                <a:gd name="T3" fmla="*/ 2306 h 2317"/>
                <a:gd name="T4" fmla="*/ 41 w 1303"/>
                <a:gd name="T5" fmla="*/ 2309 h 2317"/>
                <a:gd name="T6" fmla="*/ 300 w 1303"/>
                <a:gd name="T7" fmla="*/ 2317 h 2317"/>
                <a:gd name="T8" fmla="*/ 470 w 1303"/>
                <a:gd name="T9" fmla="*/ 2311 h 2317"/>
                <a:gd name="T10" fmla="*/ 591 w 1303"/>
                <a:gd name="T11" fmla="*/ 2301 h 2317"/>
                <a:gd name="T12" fmla="*/ 712 w 1303"/>
                <a:gd name="T13" fmla="*/ 2284 h 2317"/>
                <a:gd name="T14" fmla="*/ 833 w 1303"/>
                <a:gd name="T15" fmla="*/ 2259 h 2317"/>
                <a:gd name="T16" fmla="*/ 948 w 1303"/>
                <a:gd name="T17" fmla="*/ 2224 h 2317"/>
                <a:gd name="T18" fmla="*/ 1052 w 1303"/>
                <a:gd name="T19" fmla="*/ 2179 h 2317"/>
                <a:gd name="T20" fmla="*/ 1122 w 1303"/>
                <a:gd name="T21" fmla="*/ 2137 h 2317"/>
                <a:gd name="T22" fmla="*/ 1164 w 1303"/>
                <a:gd name="T23" fmla="*/ 2104 h 2317"/>
                <a:gd name="T24" fmla="*/ 1201 w 1303"/>
                <a:gd name="T25" fmla="*/ 2069 h 2317"/>
                <a:gd name="T26" fmla="*/ 1233 w 1303"/>
                <a:gd name="T27" fmla="*/ 2030 h 2317"/>
                <a:gd name="T28" fmla="*/ 1260 w 1303"/>
                <a:gd name="T29" fmla="*/ 1987 h 2317"/>
                <a:gd name="T30" fmla="*/ 1280 w 1303"/>
                <a:gd name="T31" fmla="*/ 1941 h 2317"/>
                <a:gd name="T32" fmla="*/ 1295 w 1303"/>
                <a:gd name="T33" fmla="*/ 1889 h 2317"/>
                <a:gd name="T34" fmla="*/ 1303 w 1303"/>
                <a:gd name="T35" fmla="*/ 1834 h 2317"/>
                <a:gd name="T36" fmla="*/ 1303 w 1303"/>
                <a:gd name="T37" fmla="*/ 1805 h 2317"/>
                <a:gd name="T38" fmla="*/ 1292 w 1303"/>
                <a:gd name="T39" fmla="*/ 1806 h 2317"/>
                <a:gd name="T40" fmla="*/ 1224 w 1303"/>
                <a:gd name="T41" fmla="*/ 1806 h 2317"/>
                <a:gd name="T42" fmla="*/ 1167 w 1303"/>
                <a:gd name="T43" fmla="*/ 1798 h 2317"/>
                <a:gd name="T44" fmla="*/ 1108 w 1303"/>
                <a:gd name="T45" fmla="*/ 1779 h 2317"/>
                <a:gd name="T46" fmla="*/ 1068 w 1303"/>
                <a:gd name="T47" fmla="*/ 1754 h 2317"/>
                <a:gd name="T48" fmla="*/ 1047 w 1303"/>
                <a:gd name="T49" fmla="*/ 1732 h 2317"/>
                <a:gd name="T50" fmla="*/ 1030 w 1303"/>
                <a:gd name="T51" fmla="*/ 1705 h 2317"/>
                <a:gd name="T52" fmla="*/ 1019 w 1303"/>
                <a:gd name="T53" fmla="*/ 1670 h 2317"/>
                <a:gd name="T54" fmla="*/ 1015 w 1303"/>
                <a:gd name="T55" fmla="*/ 1630 h 2317"/>
                <a:gd name="T56" fmla="*/ 1019 w 1303"/>
                <a:gd name="T57" fmla="*/ 1583 h 2317"/>
                <a:gd name="T58" fmla="*/ 1024 w 1303"/>
                <a:gd name="T59" fmla="*/ 1556 h 2317"/>
                <a:gd name="T60" fmla="*/ 1040 w 1303"/>
                <a:gd name="T61" fmla="*/ 1485 h 2317"/>
                <a:gd name="T62" fmla="*/ 1062 w 1303"/>
                <a:gd name="T63" fmla="*/ 1328 h 2317"/>
                <a:gd name="T64" fmla="*/ 1074 w 1303"/>
                <a:gd name="T65" fmla="*/ 1158 h 2317"/>
                <a:gd name="T66" fmla="*/ 1076 w 1303"/>
                <a:gd name="T67" fmla="*/ 981 h 2317"/>
                <a:gd name="T68" fmla="*/ 1067 w 1303"/>
                <a:gd name="T69" fmla="*/ 714 h 2317"/>
                <a:gd name="T70" fmla="*/ 1040 w 1303"/>
                <a:gd name="T71" fmla="*/ 390 h 2317"/>
                <a:gd name="T72" fmla="*/ 1024 w 1303"/>
                <a:gd name="T73" fmla="*/ 258 h 2317"/>
                <a:gd name="T74" fmla="*/ 1022 w 1303"/>
                <a:gd name="T75" fmla="*/ 243 h 2317"/>
                <a:gd name="T76" fmla="*/ 1014 w 1303"/>
                <a:gd name="T77" fmla="*/ 214 h 2317"/>
                <a:gd name="T78" fmla="*/ 991 w 1303"/>
                <a:gd name="T79" fmla="*/ 177 h 2317"/>
                <a:gd name="T80" fmla="*/ 945 w 1303"/>
                <a:gd name="T81" fmla="*/ 132 h 2317"/>
                <a:gd name="T82" fmla="*/ 883 w 1303"/>
                <a:gd name="T83" fmla="*/ 96 h 2317"/>
                <a:gd name="T84" fmla="*/ 810 w 1303"/>
                <a:gd name="T85" fmla="*/ 67 h 2317"/>
                <a:gd name="T86" fmla="*/ 727 w 1303"/>
                <a:gd name="T87" fmla="*/ 44 h 2317"/>
                <a:gd name="T88" fmla="*/ 592 w 1303"/>
                <a:gd name="T89" fmla="*/ 19 h 2317"/>
                <a:gd name="T90" fmla="*/ 404 w 1303"/>
                <a:gd name="T91" fmla="*/ 3 h 2317"/>
                <a:gd name="T92" fmla="*/ 228 w 1303"/>
                <a:gd name="T93" fmla="*/ 0 h 2317"/>
                <a:gd name="T94" fmla="*/ 32 w 1303"/>
                <a:gd name="T95" fmla="*/ 5 h 2317"/>
                <a:gd name="T96" fmla="*/ 0 w 1303"/>
                <a:gd name="T97" fmla="*/ 7 h 2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3" h="2317">
                  <a:moveTo>
                    <a:pt x="0" y="7"/>
                  </a:moveTo>
                  <a:lnTo>
                    <a:pt x="0" y="2306"/>
                  </a:lnTo>
                  <a:lnTo>
                    <a:pt x="41" y="2309"/>
                  </a:lnTo>
                  <a:lnTo>
                    <a:pt x="300" y="2317"/>
                  </a:lnTo>
                  <a:lnTo>
                    <a:pt x="470" y="2311"/>
                  </a:lnTo>
                  <a:lnTo>
                    <a:pt x="591" y="2301"/>
                  </a:lnTo>
                  <a:lnTo>
                    <a:pt x="712" y="2284"/>
                  </a:lnTo>
                  <a:lnTo>
                    <a:pt x="833" y="2259"/>
                  </a:lnTo>
                  <a:lnTo>
                    <a:pt x="948" y="2224"/>
                  </a:lnTo>
                  <a:lnTo>
                    <a:pt x="1052" y="2179"/>
                  </a:lnTo>
                  <a:lnTo>
                    <a:pt x="1122" y="2137"/>
                  </a:lnTo>
                  <a:lnTo>
                    <a:pt x="1164" y="2104"/>
                  </a:lnTo>
                  <a:lnTo>
                    <a:pt x="1201" y="2069"/>
                  </a:lnTo>
                  <a:lnTo>
                    <a:pt x="1233" y="2030"/>
                  </a:lnTo>
                  <a:lnTo>
                    <a:pt x="1260" y="1987"/>
                  </a:lnTo>
                  <a:lnTo>
                    <a:pt x="1280" y="1941"/>
                  </a:lnTo>
                  <a:lnTo>
                    <a:pt x="1295" y="1889"/>
                  </a:lnTo>
                  <a:lnTo>
                    <a:pt x="1303" y="1834"/>
                  </a:lnTo>
                  <a:lnTo>
                    <a:pt x="1303" y="1805"/>
                  </a:lnTo>
                  <a:lnTo>
                    <a:pt x="1292" y="1806"/>
                  </a:lnTo>
                  <a:lnTo>
                    <a:pt x="1224" y="1806"/>
                  </a:lnTo>
                  <a:lnTo>
                    <a:pt x="1167" y="1798"/>
                  </a:lnTo>
                  <a:lnTo>
                    <a:pt x="1108" y="1779"/>
                  </a:lnTo>
                  <a:lnTo>
                    <a:pt x="1068" y="1754"/>
                  </a:lnTo>
                  <a:lnTo>
                    <a:pt x="1047" y="1732"/>
                  </a:lnTo>
                  <a:lnTo>
                    <a:pt x="1030" y="1705"/>
                  </a:lnTo>
                  <a:lnTo>
                    <a:pt x="1019" y="1670"/>
                  </a:lnTo>
                  <a:lnTo>
                    <a:pt x="1015" y="1630"/>
                  </a:lnTo>
                  <a:lnTo>
                    <a:pt x="1019" y="1583"/>
                  </a:lnTo>
                  <a:lnTo>
                    <a:pt x="1024" y="1556"/>
                  </a:lnTo>
                  <a:lnTo>
                    <a:pt x="1040" y="1485"/>
                  </a:lnTo>
                  <a:lnTo>
                    <a:pt x="1062" y="1328"/>
                  </a:lnTo>
                  <a:lnTo>
                    <a:pt x="1074" y="1158"/>
                  </a:lnTo>
                  <a:lnTo>
                    <a:pt x="1076" y="981"/>
                  </a:lnTo>
                  <a:lnTo>
                    <a:pt x="1067" y="714"/>
                  </a:lnTo>
                  <a:lnTo>
                    <a:pt x="1040" y="390"/>
                  </a:lnTo>
                  <a:lnTo>
                    <a:pt x="1024" y="258"/>
                  </a:lnTo>
                  <a:lnTo>
                    <a:pt x="1022" y="243"/>
                  </a:lnTo>
                  <a:lnTo>
                    <a:pt x="1014" y="214"/>
                  </a:lnTo>
                  <a:lnTo>
                    <a:pt x="991" y="177"/>
                  </a:lnTo>
                  <a:lnTo>
                    <a:pt x="945" y="132"/>
                  </a:lnTo>
                  <a:lnTo>
                    <a:pt x="883" y="96"/>
                  </a:lnTo>
                  <a:lnTo>
                    <a:pt x="810" y="67"/>
                  </a:lnTo>
                  <a:lnTo>
                    <a:pt x="727" y="44"/>
                  </a:lnTo>
                  <a:lnTo>
                    <a:pt x="592" y="19"/>
                  </a:lnTo>
                  <a:lnTo>
                    <a:pt x="404" y="3"/>
                  </a:lnTo>
                  <a:lnTo>
                    <a:pt x="228" y="0"/>
                  </a:lnTo>
                  <a:lnTo>
                    <a:pt x="32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4B0B7B7D-7C9B-4693-9360-1E404AA4A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" y="3502"/>
              <a:ext cx="133" cy="84"/>
            </a:xfrm>
            <a:custGeom>
              <a:avLst/>
              <a:gdLst>
                <a:gd name="T0" fmla="*/ 0 w 532"/>
                <a:gd name="T1" fmla="*/ 335 h 335"/>
                <a:gd name="T2" fmla="*/ 0 w 532"/>
                <a:gd name="T3" fmla="*/ 0 h 335"/>
                <a:gd name="T4" fmla="*/ 17 w 532"/>
                <a:gd name="T5" fmla="*/ 0 h 335"/>
                <a:gd name="T6" fmla="*/ 123 w 532"/>
                <a:gd name="T7" fmla="*/ 7 h 335"/>
                <a:gd name="T8" fmla="*/ 216 w 532"/>
                <a:gd name="T9" fmla="*/ 21 h 335"/>
                <a:gd name="T10" fmla="*/ 315 w 532"/>
                <a:gd name="T11" fmla="*/ 48 h 335"/>
                <a:gd name="T12" fmla="*/ 386 w 532"/>
                <a:gd name="T13" fmla="*/ 80 h 335"/>
                <a:gd name="T14" fmla="*/ 429 w 532"/>
                <a:gd name="T15" fmla="*/ 107 h 335"/>
                <a:gd name="T16" fmla="*/ 466 w 532"/>
                <a:gd name="T17" fmla="*/ 140 h 335"/>
                <a:gd name="T18" fmla="*/ 497 w 532"/>
                <a:gd name="T19" fmla="*/ 179 h 335"/>
                <a:gd name="T20" fmla="*/ 519 w 532"/>
                <a:gd name="T21" fmla="*/ 224 h 335"/>
                <a:gd name="T22" fmla="*/ 531 w 532"/>
                <a:gd name="T23" fmla="*/ 277 h 335"/>
                <a:gd name="T24" fmla="*/ 532 w 532"/>
                <a:gd name="T25" fmla="*/ 306 h 335"/>
                <a:gd name="T26" fmla="*/ 0 w 532"/>
                <a:gd name="T27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2" h="335">
                  <a:moveTo>
                    <a:pt x="0" y="335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23" y="7"/>
                  </a:lnTo>
                  <a:lnTo>
                    <a:pt x="216" y="21"/>
                  </a:lnTo>
                  <a:lnTo>
                    <a:pt x="315" y="48"/>
                  </a:lnTo>
                  <a:lnTo>
                    <a:pt x="386" y="80"/>
                  </a:lnTo>
                  <a:lnTo>
                    <a:pt x="429" y="107"/>
                  </a:lnTo>
                  <a:lnTo>
                    <a:pt x="466" y="140"/>
                  </a:lnTo>
                  <a:lnTo>
                    <a:pt x="497" y="179"/>
                  </a:lnTo>
                  <a:lnTo>
                    <a:pt x="519" y="224"/>
                  </a:lnTo>
                  <a:lnTo>
                    <a:pt x="531" y="277"/>
                  </a:lnTo>
                  <a:lnTo>
                    <a:pt x="532" y="306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B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8D2F5911-B53B-4D5A-ADC9-ECCC999F4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3502"/>
              <a:ext cx="133" cy="84"/>
            </a:xfrm>
            <a:custGeom>
              <a:avLst/>
              <a:gdLst>
                <a:gd name="T0" fmla="*/ 530 w 530"/>
                <a:gd name="T1" fmla="*/ 335 h 335"/>
                <a:gd name="T2" fmla="*/ 530 w 530"/>
                <a:gd name="T3" fmla="*/ 0 h 335"/>
                <a:gd name="T4" fmla="*/ 513 w 530"/>
                <a:gd name="T5" fmla="*/ 0 h 335"/>
                <a:gd name="T6" fmla="*/ 407 w 530"/>
                <a:gd name="T7" fmla="*/ 7 h 335"/>
                <a:gd name="T8" fmla="*/ 314 w 530"/>
                <a:gd name="T9" fmla="*/ 21 h 335"/>
                <a:gd name="T10" fmla="*/ 215 w 530"/>
                <a:gd name="T11" fmla="*/ 48 h 335"/>
                <a:gd name="T12" fmla="*/ 144 w 530"/>
                <a:gd name="T13" fmla="*/ 80 h 335"/>
                <a:gd name="T14" fmla="*/ 101 w 530"/>
                <a:gd name="T15" fmla="*/ 107 h 335"/>
                <a:gd name="T16" fmla="*/ 64 w 530"/>
                <a:gd name="T17" fmla="*/ 140 h 335"/>
                <a:gd name="T18" fmla="*/ 34 w 530"/>
                <a:gd name="T19" fmla="*/ 179 h 335"/>
                <a:gd name="T20" fmla="*/ 12 w 530"/>
                <a:gd name="T21" fmla="*/ 224 h 335"/>
                <a:gd name="T22" fmla="*/ 1 w 530"/>
                <a:gd name="T23" fmla="*/ 277 h 335"/>
                <a:gd name="T24" fmla="*/ 0 w 530"/>
                <a:gd name="T25" fmla="*/ 306 h 335"/>
                <a:gd name="T26" fmla="*/ 530 w 530"/>
                <a:gd name="T27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0" h="335">
                  <a:moveTo>
                    <a:pt x="530" y="335"/>
                  </a:moveTo>
                  <a:lnTo>
                    <a:pt x="530" y="0"/>
                  </a:lnTo>
                  <a:lnTo>
                    <a:pt x="513" y="0"/>
                  </a:lnTo>
                  <a:lnTo>
                    <a:pt x="407" y="7"/>
                  </a:lnTo>
                  <a:lnTo>
                    <a:pt x="314" y="21"/>
                  </a:lnTo>
                  <a:lnTo>
                    <a:pt x="215" y="48"/>
                  </a:lnTo>
                  <a:lnTo>
                    <a:pt x="144" y="80"/>
                  </a:lnTo>
                  <a:lnTo>
                    <a:pt x="101" y="107"/>
                  </a:lnTo>
                  <a:lnTo>
                    <a:pt x="64" y="140"/>
                  </a:lnTo>
                  <a:lnTo>
                    <a:pt x="34" y="179"/>
                  </a:lnTo>
                  <a:lnTo>
                    <a:pt x="12" y="224"/>
                  </a:lnTo>
                  <a:lnTo>
                    <a:pt x="1" y="277"/>
                  </a:lnTo>
                  <a:lnTo>
                    <a:pt x="0" y="306"/>
                  </a:lnTo>
                  <a:lnTo>
                    <a:pt x="530" y="335"/>
                  </a:lnTo>
                  <a:close/>
                </a:path>
              </a:pathLst>
            </a:custGeom>
            <a:solidFill>
              <a:srgbClr val="00B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Rectangle 31">
              <a:extLst>
                <a:ext uri="{FF2B5EF4-FFF2-40B4-BE49-F238E27FC236}">
                  <a16:creationId xmlns:a16="http://schemas.microsoft.com/office/drawing/2014/main" id="{2B26682D-FC1D-455D-BF73-440720979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" y="3502"/>
              <a:ext cx="105" cy="119"/>
            </a:xfrm>
            <a:prstGeom prst="rect">
              <a:avLst/>
            </a:pr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BE3C5979-8A57-4BC9-88E9-B90E169B4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3502"/>
              <a:ext cx="105" cy="37"/>
            </a:xfrm>
            <a:custGeom>
              <a:avLst/>
              <a:gdLst>
                <a:gd name="T0" fmla="*/ 0 w 421"/>
                <a:gd name="T1" fmla="*/ 56 h 147"/>
                <a:gd name="T2" fmla="*/ 5 w 421"/>
                <a:gd name="T3" fmla="*/ 59 h 147"/>
                <a:gd name="T4" fmla="*/ 66 w 421"/>
                <a:gd name="T5" fmla="*/ 91 h 147"/>
                <a:gd name="T6" fmla="*/ 148 w 421"/>
                <a:gd name="T7" fmla="*/ 119 h 147"/>
                <a:gd name="T8" fmla="*/ 215 w 421"/>
                <a:gd name="T9" fmla="*/ 135 h 147"/>
                <a:gd name="T10" fmla="*/ 291 w 421"/>
                <a:gd name="T11" fmla="*/ 146 h 147"/>
                <a:gd name="T12" fmla="*/ 376 w 421"/>
                <a:gd name="T13" fmla="*/ 147 h 147"/>
                <a:gd name="T14" fmla="*/ 421 w 421"/>
                <a:gd name="T15" fmla="*/ 143 h 147"/>
                <a:gd name="T16" fmla="*/ 421 w 421"/>
                <a:gd name="T17" fmla="*/ 0 h 147"/>
                <a:gd name="T18" fmla="*/ 0 w 421"/>
                <a:gd name="T19" fmla="*/ 0 h 147"/>
                <a:gd name="T20" fmla="*/ 0 w 421"/>
                <a:gd name="T21" fmla="*/ 5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1" h="147">
                  <a:moveTo>
                    <a:pt x="0" y="56"/>
                  </a:moveTo>
                  <a:lnTo>
                    <a:pt x="5" y="59"/>
                  </a:lnTo>
                  <a:lnTo>
                    <a:pt x="66" y="91"/>
                  </a:lnTo>
                  <a:lnTo>
                    <a:pt x="148" y="119"/>
                  </a:lnTo>
                  <a:lnTo>
                    <a:pt x="215" y="135"/>
                  </a:lnTo>
                  <a:lnTo>
                    <a:pt x="291" y="146"/>
                  </a:lnTo>
                  <a:lnTo>
                    <a:pt x="376" y="147"/>
                  </a:lnTo>
                  <a:lnTo>
                    <a:pt x="421" y="143"/>
                  </a:lnTo>
                  <a:lnTo>
                    <a:pt x="421" y="0"/>
                  </a:lnTo>
                  <a:lnTo>
                    <a:pt x="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2A54C7CC-5E16-4C87-92DE-2EA0B0D26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3261"/>
              <a:ext cx="102" cy="117"/>
            </a:xfrm>
            <a:custGeom>
              <a:avLst/>
              <a:gdLst>
                <a:gd name="T0" fmla="*/ 410 w 410"/>
                <a:gd name="T1" fmla="*/ 235 h 470"/>
                <a:gd name="T2" fmla="*/ 409 w 410"/>
                <a:gd name="T3" fmla="*/ 259 h 470"/>
                <a:gd name="T4" fmla="*/ 402 w 410"/>
                <a:gd name="T5" fmla="*/ 305 h 470"/>
                <a:gd name="T6" fmla="*/ 386 w 410"/>
                <a:gd name="T7" fmla="*/ 347 h 470"/>
                <a:gd name="T8" fmla="*/ 364 w 410"/>
                <a:gd name="T9" fmla="*/ 385 h 470"/>
                <a:gd name="T10" fmla="*/ 336 w 410"/>
                <a:gd name="T11" fmla="*/ 416 h 470"/>
                <a:gd name="T12" fmla="*/ 303 w 410"/>
                <a:gd name="T13" fmla="*/ 442 h 470"/>
                <a:gd name="T14" fmla="*/ 266 w 410"/>
                <a:gd name="T15" fmla="*/ 459 h 470"/>
                <a:gd name="T16" fmla="*/ 227 w 410"/>
                <a:gd name="T17" fmla="*/ 469 h 470"/>
                <a:gd name="T18" fmla="*/ 205 w 410"/>
                <a:gd name="T19" fmla="*/ 470 h 470"/>
                <a:gd name="T20" fmla="*/ 184 w 410"/>
                <a:gd name="T21" fmla="*/ 469 h 470"/>
                <a:gd name="T22" fmla="*/ 144 w 410"/>
                <a:gd name="T23" fmla="*/ 459 h 470"/>
                <a:gd name="T24" fmla="*/ 107 w 410"/>
                <a:gd name="T25" fmla="*/ 442 h 470"/>
                <a:gd name="T26" fmla="*/ 74 w 410"/>
                <a:gd name="T27" fmla="*/ 416 h 470"/>
                <a:gd name="T28" fmla="*/ 46 w 410"/>
                <a:gd name="T29" fmla="*/ 385 h 470"/>
                <a:gd name="T30" fmla="*/ 24 w 410"/>
                <a:gd name="T31" fmla="*/ 347 h 470"/>
                <a:gd name="T32" fmla="*/ 8 w 410"/>
                <a:gd name="T33" fmla="*/ 305 h 470"/>
                <a:gd name="T34" fmla="*/ 0 w 410"/>
                <a:gd name="T35" fmla="*/ 259 h 470"/>
                <a:gd name="T36" fmla="*/ 0 w 410"/>
                <a:gd name="T37" fmla="*/ 235 h 470"/>
                <a:gd name="T38" fmla="*/ 0 w 410"/>
                <a:gd name="T39" fmla="*/ 210 h 470"/>
                <a:gd name="T40" fmla="*/ 8 w 410"/>
                <a:gd name="T41" fmla="*/ 165 h 470"/>
                <a:gd name="T42" fmla="*/ 24 w 410"/>
                <a:gd name="T43" fmla="*/ 123 h 470"/>
                <a:gd name="T44" fmla="*/ 46 w 410"/>
                <a:gd name="T45" fmla="*/ 85 h 470"/>
                <a:gd name="T46" fmla="*/ 74 w 410"/>
                <a:gd name="T47" fmla="*/ 53 h 470"/>
                <a:gd name="T48" fmla="*/ 107 w 410"/>
                <a:gd name="T49" fmla="*/ 28 h 470"/>
                <a:gd name="T50" fmla="*/ 144 w 410"/>
                <a:gd name="T51" fmla="*/ 10 h 470"/>
                <a:gd name="T52" fmla="*/ 184 w 410"/>
                <a:gd name="T53" fmla="*/ 0 h 470"/>
                <a:gd name="T54" fmla="*/ 205 w 410"/>
                <a:gd name="T55" fmla="*/ 0 h 470"/>
                <a:gd name="T56" fmla="*/ 227 w 410"/>
                <a:gd name="T57" fmla="*/ 0 h 470"/>
                <a:gd name="T58" fmla="*/ 266 w 410"/>
                <a:gd name="T59" fmla="*/ 10 h 470"/>
                <a:gd name="T60" fmla="*/ 303 w 410"/>
                <a:gd name="T61" fmla="*/ 28 h 470"/>
                <a:gd name="T62" fmla="*/ 336 w 410"/>
                <a:gd name="T63" fmla="*/ 53 h 470"/>
                <a:gd name="T64" fmla="*/ 364 w 410"/>
                <a:gd name="T65" fmla="*/ 85 h 470"/>
                <a:gd name="T66" fmla="*/ 386 w 410"/>
                <a:gd name="T67" fmla="*/ 123 h 470"/>
                <a:gd name="T68" fmla="*/ 402 w 410"/>
                <a:gd name="T69" fmla="*/ 165 h 470"/>
                <a:gd name="T70" fmla="*/ 409 w 410"/>
                <a:gd name="T71" fmla="*/ 210 h 470"/>
                <a:gd name="T72" fmla="*/ 410 w 410"/>
                <a:gd name="T73" fmla="*/ 23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0" h="470">
                  <a:moveTo>
                    <a:pt x="410" y="235"/>
                  </a:moveTo>
                  <a:lnTo>
                    <a:pt x="409" y="259"/>
                  </a:lnTo>
                  <a:lnTo>
                    <a:pt x="402" y="305"/>
                  </a:lnTo>
                  <a:lnTo>
                    <a:pt x="386" y="347"/>
                  </a:lnTo>
                  <a:lnTo>
                    <a:pt x="364" y="385"/>
                  </a:lnTo>
                  <a:lnTo>
                    <a:pt x="336" y="416"/>
                  </a:lnTo>
                  <a:lnTo>
                    <a:pt x="303" y="442"/>
                  </a:lnTo>
                  <a:lnTo>
                    <a:pt x="266" y="459"/>
                  </a:lnTo>
                  <a:lnTo>
                    <a:pt x="227" y="469"/>
                  </a:lnTo>
                  <a:lnTo>
                    <a:pt x="205" y="470"/>
                  </a:lnTo>
                  <a:lnTo>
                    <a:pt x="184" y="469"/>
                  </a:lnTo>
                  <a:lnTo>
                    <a:pt x="144" y="459"/>
                  </a:lnTo>
                  <a:lnTo>
                    <a:pt x="107" y="442"/>
                  </a:lnTo>
                  <a:lnTo>
                    <a:pt x="74" y="416"/>
                  </a:lnTo>
                  <a:lnTo>
                    <a:pt x="46" y="385"/>
                  </a:lnTo>
                  <a:lnTo>
                    <a:pt x="24" y="347"/>
                  </a:lnTo>
                  <a:lnTo>
                    <a:pt x="8" y="305"/>
                  </a:lnTo>
                  <a:lnTo>
                    <a:pt x="0" y="259"/>
                  </a:lnTo>
                  <a:lnTo>
                    <a:pt x="0" y="235"/>
                  </a:lnTo>
                  <a:lnTo>
                    <a:pt x="0" y="210"/>
                  </a:lnTo>
                  <a:lnTo>
                    <a:pt x="8" y="165"/>
                  </a:lnTo>
                  <a:lnTo>
                    <a:pt x="24" y="123"/>
                  </a:lnTo>
                  <a:lnTo>
                    <a:pt x="46" y="85"/>
                  </a:lnTo>
                  <a:lnTo>
                    <a:pt x="74" y="53"/>
                  </a:lnTo>
                  <a:lnTo>
                    <a:pt x="107" y="28"/>
                  </a:lnTo>
                  <a:lnTo>
                    <a:pt x="144" y="10"/>
                  </a:lnTo>
                  <a:lnTo>
                    <a:pt x="184" y="0"/>
                  </a:lnTo>
                  <a:lnTo>
                    <a:pt x="205" y="0"/>
                  </a:lnTo>
                  <a:lnTo>
                    <a:pt x="227" y="0"/>
                  </a:lnTo>
                  <a:lnTo>
                    <a:pt x="266" y="10"/>
                  </a:lnTo>
                  <a:lnTo>
                    <a:pt x="303" y="28"/>
                  </a:lnTo>
                  <a:lnTo>
                    <a:pt x="336" y="53"/>
                  </a:lnTo>
                  <a:lnTo>
                    <a:pt x="364" y="85"/>
                  </a:lnTo>
                  <a:lnTo>
                    <a:pt x="386" y="123"/>
                  </a:lnTo>
                  <a:lnTo>
                    <a:pt x="402" y="165"/>
                  </a:lnTo>
                  <a:lnTo>
                    <a:pt x="409" y="210"/>
                  </a:lnTo>
                  <a:lnTo>
                    <a:pt x="410" y="23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164CDD0E-6092-4F39-BA55-D9FA23523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" y="3261"/>
              <a:ext cx="103" cy="117"/>
            </a:xfrm>
            <a:custGeom>
              <a:avLst/>
              <a:gdLst>
                <a:gd name="T0" fmla="*/ 411 w 411"/>
                <a:gd name="T1" fmla="*/ 235 h 470"/>
                <a:gd name="T2" fmla="*/ 411 w 411"/>
                <a:gd name="T3" fmla="*/ 259 h 470"/>
                <a:gd name="T4" fmla="*/ 402 w 411"/>
                <a:gd name="T5" fmla="*/ 305 h 470"/>
                <a:gd name="T6" fmla="*/ 387 w 411"/>
                <a:gd name="T7" fmla="*/ 347 h 470"/>
                <a:gd name="T8" fmla="*/ 364 w 411"/>
                <a:gd name="T9" fmla="*/ 385 h 470"/>
                <a:gd name="T10" fmla="*/ 336 w 411"/>
                <a:gd name="T11" fmla="*/ 416 h 470"/>
                <a:gd name="T12" fmla="*/ 304 w 411"/>
                <a:gd name="T13" fmla="*/ 442 h 470"/>
                <a:gd name="T14" fmla="*/ 267 w 411"/>
                <a:gd name="T15" fmla="*/ 459 h 470"/>
                <a:gd name="T16" fmla="*/ 227 w 411"/>
                <a:gd name="T17" fmla="*/ 469 h 470"/>
                <a:gd name="T18" fmla="*/ 205 w 411"/>
                <a:gd name="T19" fmla="*/ 470 h 470"/>
                <a:gd name="T20" fmla="*/ 185 w 411"/>
                <a:gd name="T21" fmla="*/ 469 h 470"/>
                <a:gd name="T22" fmla="*/ 144 w 411"/>
                <a:gd name="T23" fmla="*/ 459 h 470"/>
                <a:gd name="T24" fmla="*/ 107 w 411"/>
                <a:gd name="T25" fmla="*/ 442 h 470"/>
                <a:gd name="T26" fmla="*/ 74 w 411"/>
                <a:gd name="T27" fmla="*/ 416 h 470"/>
                <a:gd name="T28" fmla="*/ 46 w 411"/>
                <a:gd name="T29" fmla="*/ 385 h 470"/>
                <a:gd name="T30" fmla="*/ 24 w 411"/>
                <a:gd name="T31" fmla="*/ 347 h 470"/>
                <a:gd name="T32" fmla="*/ 8 w 411"/>
                <a:gd name="T33" fmla="*/ 305 h 470"/>
                <a:gd name="T34" fmla="*/ 1 w 411"/>
                <a:gd name="T35" fmla="*/ 259 h 470"/>
                <a:gd name="T36" fmla="*/ 0 w 411"/>
                <a:gd name="T37" fmla="*/ 235 h 470"/>
                <a:gd name="T38" fmla="*/ 1 w 411"/>
                <a:gd name="T39" fmla="*/ 210 h 470"/>
                <a:gd name="T40" fmla="*/ 8 w 411"/>
                <a:gd name="T41" fmla="*/ 165 h 470"/>
                <a:gd name="T42" fmla="*/ 24 w 411"/>
                <a:gd name="T43" fmla="*/ 123 h 470"/>
                <a:gd name="T44" fmla="*/ 46 w 411"/>
                <a:gd name="T45" fmla="*/ 85 h 470"/>
                <a:gd name="T46" fmla="*/ 74 w 411"/>
                <a:gd name="T47" fmla="*/ 53 h 470"/>
                <a:gd name="T48" fmla="*/ 107 w 411"/>
                <a:gd name="T49" fmla="*/ 28 h 470"/>
                <a:gd name="T50" fmla="*/ 144 w 411"/>
                <a:gd name="T51" fmla="*/ 10 h 470"/>
                <a:gd name="T52" fmla="*/ 185 w 411"/>
                <a:gd name="T53" fmla="*/ 0 h 470"/>
                <a:gd name="T54" fmla="*/ 205 w 411"/>
                <a:gd name="T55" fmla="*/ 0 h 470"/>
                <a:gd name="T56" fmla="*/ 227 w 411"/>
                <a:gd name="T57" fmla="*/ 0 h 470"/>
                <a:gd name="T58" fmla="*/ 267 w 411"/>
                <a:gd name="T59" fmla="*/ 10 h 470"/>
                <a:gd name="T60" fmla="*/ 304 w 411"/>
                <a:gd name="T61" fmla="*/ 28 h 470"/>
                <a:gd name="T62" fmla="*/ 336 w 411"/>
                <a:gd name="T63" fmla="*/ 53 h 470"/>
                <a:gd name="T64" fmla="*/ 364 w 411"/>
                <a:gd name="T65" fmla="*/ 85 h 470"/>
                <a:gd name="T66" fmla="*/ 387 w 411"/>
                <a:gd name="T67" fmla="*/ 123 h 470"/>
                <a:gd name="T68" fmla="*/ 402 w 411"/>
                <a:gd name="T69" fmla="*/ 165 h 470"/>
                <a:gd name="T70" fmla="*/ 411 w 411"/>
                <a:gd name="T71" fmla="*/ 210 h 470"/>
                <a:gd name="T72" fmla="*/ 411 w 411"/>
                <a:gd name="T73" fmla="*/ 23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1" h="470">
                  <a:moveTo>
                    <a:pt x="411" y="235"/>
                  </a:moveTo>
                  <a:lnTo>
                    <a:pt x="411" y="259"/>
                  </a:lnTo>
                  <a:lnTo>
                    <a:pt x="402" y="305"/>
                  </a:lnTo>
                  <a:lnTo>
                    <a:pt x="387" y="347"/>
                  </a:lnTo>
                  <a:lnTo>
                    <a:pt x="364" y="385"/>
                  </a:lnTo>
                  <a:lnTo>
                    <a:pt x="336" y="416"/>
                  </a:lnTo>
                  <a:lnTo>
                    <a:pt x="304" y="442"/>
                  </a:lnTo>
                  <a:lnTo>
                    <a:pt x="267" y="459"/>
                  </a:lnTo>
                  <a:lnTo>
                    <a:pt x="227" y="469"/>
                  </a:lnTo>
                  <a:lnTo>
                    <a:pt x="205" y="470"/>
                  </a:lnTo>
                  <a:lnTo>
                    <a:pt x="185" y="469"/>
                  </a:lnTo>
                  <a:lnTo>
                    <a:pt x="144" y="459"/>
                  </a:lnTo>
                  <a:lnTo>
                    <a:pt x="107" y="442"/>
                  </a:lnTo>
                  <a:lnTo>
                    <a:pt x="74" y="416"/>
                  </a:lnTo>
                  <a:lnTo>
                    <a:pt x="46" y="385"/>
                  </a:lnTo>
                  <a:lnTo>
                    <a:pt x="24" y="347"/>
                  </a:lnTo>
                  <a:lnTo>
                    <a:pt x="8" y="305"/>
                  </a:lnTo>
                  <a:lnTo>
                    <a:pt x="1" y="259"/>
                  </a:lnTo>
                  <a:lnTo>
                    <a:pt x="0" y="235"/>
                  </a:lnTo>
                  <a:lnTo>
                    <a:pt x="1" y="210"/>
                  </a:lnTo>
                  <a:lnTo>
                    <a:pt x="8" y="165"/>
                  </a:lnTo>
                  <a:lnTo>
                    <a:pt x="24" y="123"/>
                  </a:lnTo>
                  <a:lnTo>
                    <a:pt x="46" y="85"/>
                  </a:lnTo>
                  <a:lnTo>
                    <a:pt x="74" y="53"/>
                  </a:lnTo>
                  <a:lnTo>
                    <a:pt x="107" y="28"/>
                  </a:lnTo>
                  <a:lnTo>
                    <a:pt x="144" y="10"/>
                  </a:lnTo>
                  <a:lnTo>
                    <a:pt x="185" y="0"/>
                  </a:lnTo>
                  <a:lnTo>
                    <a:pt x="205" y="0"/>
                  </a:lnTo>
                  <a:lnTo>
                    <a:pt x="227" y="0"/>
                  </a:lnTo>
                  <a:lnTo>
                    <a:pt x="267" y="10"/>
                  </a:lnTo>
                  <a:lnTo>
                    <a:pt x="304" y="28"/>
                  </a:lnTo>
                  <a:lnTo>
                    <a:pt x="336" y="53"/>
                  </a:lnTo>
                  <a:lnTo>
                    <a:pt x="364" y="85"/>
                  </a:lnTo>
                  <a:lnTo>
                    <a:pt x="387" y="123"/>
                  </a:lnTo>
                  <a:lnTo>
                    <a:pt x="402" y="165"/>
                  </a:lnTo>
                  <a:lnTo>
                    <a:pt x="411" y="210"/>
                  </a:lnTo>
                  <a:lnTo>
                    <a:pt x="411" y="23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65F80C18-FBF7-4151-ADB3-EAC98EF0C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" y="3057"/>
              <a:ext cx="409" cy="464"/>
            </a:xfrm>
            <a:custGeom>
              <a:avLst/>
              <a:gdLst>
                <a:gd name="T0" fmla="*/ 1636 w 1637"/>
                <a:gd name="T1" fmla="*/ 567 h 1857"/>
                <a:gd name="T2" fmla="*/ 1618 w 1637"/>
                <a:gd name="T3" fmla="*/ 444 h 1857"/>
                <a:gd name="T4" fmla="*/ 1576 w 1637"/>
                <a:gd name="T5" fmla="*/ 333 h 1857"/>
                <a:gd name="T6" fmla="*/ 1508 w 1637"/>
                <a:gd name="T7" fmla="*/ 234 h 1857"/>
                <a:gd name="T8" fmla="*/ 1413 w 1637"/>
                <a:gd name="T9" fmla="*/ 150 h 1857"/>
                <a:gd name="T10" fmla="*/ 1293 w 1637"/>
                <a:gd name="T11" fmla="*/ 83 h 1857"/>
                <a:gd name="T12" fmla="*/ 1146 w 1637"/>
                <a:gd name="T13" fmla="*/ 35 h 1857"/>
                <a:gd name="T14" fmla="*/ 969 w 1637"/>
                <a:gd name="T15" fmla="*/ 5 h 1857"/>
                <a:gd name="T16" fmla="*/ 819 w 1637"/>
                <a:gd name="T17" fmla="*/ 0 h 1857"/>
                <a:gd name="T18" fmla="*/ 668 w 1637"/>
                <a:gd name="T19" fmla="*/ 5 h 1857"/>
                <a:gd name="T20" fmla="*/ 492 w 1637"/>
                <a:gd name="T21" fmla="*/ 35 h 1857"/>
                <a:gd name="T22" fmla="*/ 344 w 1637"/>
                <a:gd name="T23" fmla="*/ 83 h 1857"/>
                <a:gd name="T24" fmla="*/ 224 w 1637"/>
                <a:gd name="T25" fmla="*/ 150 h 1857"/>
                <a:gd name="T26" fmla="*/ 130 w 1637"/>
                <a:gd name="T27" fmla="*/ 234 h 1857"/>
                <a:gd name="T28" fmla="*/ 61 w 1637"/>
                <a:gd name="T29" fmla="*/ 333 h 1857"/>
                <a:gd name="T30" fmla="*/ 19 w 1637"/>
                <a:gd name="T31" fmla="*/ 444 h 1857"/>
                <a:gd name="T32" fmla="*/ 1 w 1637"/>
                <a:gd name="T33" fmla="*/ 567 h 1857"/>
                <a:gd name="T34" fmla="*/ 0 w 1637"/>
                <a:gd name="T35" fmla="*/ 668 h 1857"/>
                <a:gd name="T36" fmla="*/ 9 w 1637"/>
                <a:gd name="T37" fmla="*/ 992 h 1857"/>
                <a:gd name="T38" fmla="*/ 38 w 1637"/>
                <a:gd name="T39" fmla="*/ 1202 h 1857"/>
                <a:gd name="T40" fmla="*/ 100 w 1637"/>
                <a:gd name="T41" fmla="*/ 1408 h 1857"/>
                <a:gd name="T42" fmla="*/ 205 w 1637"/>
                <a:gd name="T43" fmla="*/ 1594 h 1857"/>
                <a:gd name="T44" fmla="*/ 343 w 1637"/>
                <a:gd name="T45" fmla="*/ 1725 h 1857"/>
                <a:gd name="T46" fmla="*/ 444 w 1637"/>
                <a:gd name="T47" fmla="*/ 1783 h 1857"/>
                <a:gd name="T48" fmla="*/ 563 w 1637"/>
                <a:gd name="T49" fmla="*/ 1827 h 1857"/>
                <a:gd name="T50" fmla="*/ 701 w 1637"/>
                <a:gd name="T51" fmla="*/ 1851 h 1857"/>
                <a:gd name="T52" fmla="*/ 819 w 1637"/>
                <a:gd name="T53" fmla="*/ 1857 h 1857"/>
                <a:gd name="T54" fmla="*/ 936 w 1637"/>
                <a:gd name="T55" fmla="*/ 1851 h 1857"/>
                <a:gd name="T56" fmla="*/ 1075 w 1637"/>
                <a:gd name="T57" fmla="*/ 1827 h 1857"/>
                <a:gd name="T58" fmla="*/ 1193 w 1637"/>
                <a:gd name="T59" fmla="*/ 1783 h 1857"/>
                <a:gd name="T60" fmla="*/ 1294 w 1637"/>
                <a:gd name="T61" fmla="*/ 1725 h 1857"/>
                <a:gd name="T62" fmla="*/ 1432 w 1637"/>
                <a:gd name="T63" fmla="*/ 1594 h 1857"/>
                <a:gd name="T64" fmla="*/ 1538 w 1637"/>
                <a:gd name="T65" fmla="*/ 1408 h 1857"/>
                <a:gd name="T66" fmla="*/ 1600 w 1637"/>
                <a:gd name="T67" fmla="*/ 1202 h 1857"/>
                <a:gd name="T68" fmla="*/ 1629 w 1637"/>
                <a:gd name="T69" fmla="*/ 992 h 1857"/>
                <a:gd name="T70" fmla="*/ 1637 w 1637"/>
                <a:gd name="T71" fmla="*/ 668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7" h="1857">
                  <a:moveTo>
                    <a:pt x="1636" y="599"/>
                  </a:moveTo>
                  <a:lnTo>
                    <a:pt x="1636" y="567"/>
                  </a:lnTo>
                  <a:lnTo>
                    <a:pt x="1630" y="504"/>
                  </a:lnTo>
                  <a:lnTo>
                    <a:pt x="1618" y="444"/>
                  </a:lnTo>
                  <a:lnTo>
                    <a:pt x="1600" y="387"/>
                  </a:lnTo>
                  <a:lnTo>
                    <a:pt x="1576" y="333"/>
                  </a:lnTo>
                  <a:lnTo>
                    <a:pt x="1545" y="281"/>
                  </a:lnTo>
                  <a:lnTo>
                    <a:pt x="1508" y="234"/>
                  </a:lnTo>
                  <a:lnTo>
                    <a:pt x="1464" y="190"/>
                  </a:lnTo>
                  <a:lnTo>
                    <a:pt x="1413" y="150"/>
                  </a:lnTo>
                  <a:lnTo>
                    <a:pt x="1356" y="114"/>
                  </a:lnTo>
                  <a:lnTo>
                    <a:pt x="1293" y="83"/>
                  </a:lnTo>
                  <a:lnTo>
                    <a:pt x="1223" y="56"/>
                  </a:lnTo>
                  <a:lnTo>
                    <a:pt x="1146" y="35"/>
                  </a:lnTo>
                  <a:lnTo>
                    <a:pt x="1061" y="17"/>
                  </a:lnTo>
                  <a:lnTo>
                    <a:pt x="969" y="5"/>
                  </a:lnTo>
                  <a:lnTo>
                    <a:pt x="871" y="0"/>
                  </a:lnTo>
                  <a:lnTo>
                    <a:pt x="819" y="0"/>
                  </a:lnTo>
                  <a:lnTo>
                    <a:pt x="766" y="0"/>
                  </a:lnTo>
                  <a:lnTo>
                    <a:pt x="668" y="5"/>
                  </a:lnTo>
                  <a:lnTo>
                    <a:pt x="577" y="17"/>
                  </a:lnTo>
                  <a:lnTo>
                    <a:pt x="492" y="35"/>
                  </a:lnTo>
                  <a:lnTo>
                    <a:pt x="414" y="56"/>
                  </a:lnTo>
                  <a:lnTo>
                    <a:pt x="344" y="83"/>
                  </a:lnTo>
                  <a:lnTo>
                    <a:pt x="281" y="114"/>
                  </a:lnTo>
                  <a:lnTo>
                    <a:pt x="224" y="150"/>
                  </a:lnTo>
                  <a:lnTo>
                    <a:pt x="173" y="190"/>
                  </a:lnTo>
                  <a:lnTo>
                    <a:pt x="130" y="234"/>
                  </a:lnTo>
                  <a:lnTo>
                    <a:pt x="93" y="281"/>
                  </a:lnTo>
                  <a:lnTo>
                    <a:pt x="61" y="333"/>
                  </a:lnTo>
                  <a:lnTo>
                    <a:pt x="38" y="387"/>
                  </a:lnTo>
                  <a:lnTo>
                    <a:pt x="19" y="444"/>
                  </a:lnTo>
                  <a:lnTo>
                    <a:pt x="8" y="504"/>
                  </a:lnTo>
                  <a:lnTo>
                    <a:pt x="1" y="567"/>
                  </a:lnTo>
                  <a:lnTo>
                    <a:pt x="1" y="599"/>
                  </a:lnTo>
                  <a:lnTo>
                    <a:pt x="0" y="668"/>
                  </a:lnTo>
                  <a:lnTo>
                    <a:pt x="1" y="842"/>
                  </a:lnTo>
                  <a:lnTo>
                    <a:pt x="9" y="992"/>
                  </a:lnTo>
                  <a:lnTo>
                    <a:pt x="20" y="1096"/>
                  </a:lnTo>
                  <a:lnTo>
                    <a:pt x="38" y="1202"/>
                  </a:lnTo>
                  <a:lnTo>
                    <a:pt x="64" y="1306"/>
                  </a:lnTo>
                  <a:lnTo>
                    <a:pt x="100" y="1408"/>
                  </a:lnTo>
                  <a:lnTo>
                    <a:pt x="146" y="1505"/>
                  </a:lnTo>
                  <a:lnTo>
                    <a:pt x="205" y="1594"/>
                  </a:lnTo>
                  <a:lnTo>
                    <a:pt x="279" y="1674"/>
                  </a:lnTo>
                  <a:lnTo>
                    <a:pt x="343" y="1725"/>
                  </a:lnTo>
                  <a:lnTo>
                    <a:pt x="392" y="1757"/>
                  </a:lnTo>
                  <a:lnTo>
                    <a:pt x="444" y="1783"/>
                  </a:lnTo>
                  <a:lnTo>
                    <a:pt x="501" y="1807"/>
                  </a:lnTo>
                  <a:lnTo>
                    <a:pt x="563" y="1827"/>
                  </a:lnTo>
                  <a:lnTo>
                    <a:pt x="629" y="1841"/>
                  </a:lnTo>
                  <a:lnTo>
                    <a:pt x="701" y="1851"/>
                  </a:lnTo>
                  <a:lnTo>
                    <a:pt x="778" y="1857"/>
                  </a:lnTo>
                  <a:lnTo>
                    <a:pt x="819" y="1857"/>
                  </a:lnTo>
                  <a:lnTo>
                    <a:pt x="859" y="1857"/>
                  </a:lnTo>
                  <a:lnTo>
                    <a:pt x="936" y="1851"/>
                  </a:lnTo>
                  <a:lnTo>
                    <a:pt x="1008" y="1841"/>
                  </a:lnTo>
                  <a:lnTo>
                    <a:pt x="1075" y="1827"/>
                  </a:lnTo>
                  <a:lnTo>
                    <a:pt x="1136" y="1807"/>
                  </a:lnTo>
                  <a:lnTo>
                    <a:pt x="1193" y="1783"/>
                  </a:lnTo>
                  <a:lnTo>
                    <a:pt x="1246" y="1757"/>
                  </a:lnTo>
                  <a:lnTo>
                    <a:pt x="1294" y="1725"/>
                  </a:lnTo>
                  <a:lnTo>
                    <a:pt x="1360" y="1674"/>
                  </a:lnTo>
                  <a:lnTo>
                    <a:pt x="1432" y="1594"/>
                  </a:lnTo>
                  <a:lnTo>
                    <a:pt x="1491" y="1505"/>
                  </a:lnTo>
                  <a:lnTo>
                    <a:pt x="1538" y="1408"/>
                  </a:lnTo>
                  <a:lnTo>
                    <a:pt x="1574" y="1306"/>
                  </a:lnTo>
                  <a:lnTo>
                    <a:pt x="1600" y="1202"/>
                  </a:lnTo>
                  <a:lnTo>
                    <a:pt x="1618" y="1096"/>
                  </a:lnTo>
                  <a:lnTo>
                    <a:pt x="1629" y="992"/>
                  </a:lnTo>
                  <a:lnTo>
                    <a:pt x="1637" y="842"/>
                  </a:lnTo>
                  <a:lnTo>
                    <a:pt x="1637" y="668"/>
                  </a:lnTo>
                  <a:lnTo>
                    <a:pt x="1636" y="599"/>
                  </a:lnTo>
                  <a:close/>
                </a:path>
              </a:pathLst>
            </a:cu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A6436861-0E5E-4EF7-9DA1-1CA7A9265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3281"/>
              <a:ext cx="44" cy="48"/>
            </a:xfrm>
            <a:custGeom>
              <a:avLst/>
              <a:gdLst>
                <a:gd name="T0" fmla="*/ 178 w 178"/>
                <a:gd name="T1" fmla="*/ 98 h 195"/>
                <a:gd name="T2" fmla="*/ 177 w 178"/>
                <a:gd name="T3" fmla="*/ 117 h 195"/>
                <a:gd name="T4" fmla="*/ 163 w 178"/>
                <a:gd name="T5" fmla="*/ 152 h 195"/>
                <a:gd name="T6" fmla="*/ 139 w 178"/>
                <a:gd name="T7" fmla="*/ 179 h 195"/>
                <a:gd name="T8" fmla="*/ 107 w 178"/>
                <a:gd name="T9" fmla="*/ 193 h 195"/>
                <a:gd name="T10" fmla="*/ 90 w 178"/>
                <a:gd name="T11" fmla="*/ 195 h 195"/>
                <a:gd name="T12" fmla="*/ 71 w 178"/>
                <a:gd name="T13" fmla="*/ 193 h 195"/>
                <a:gd name="T14" fmla="*/ 39 w 178"/>
                <a:gd name="T15" fmla="*/ 179 h 195"/>
                <a:gd name="T16" fmla="*/ 15 w 178"/>
                <a:gd name="T17" fmla="*/ 152 h 195"/>
                <a:gd name="T18" fmla="*/ 3 w 178"/>
                <a:gd name="T19" fmla="*/ 117 h 195"/>
                <a:gd name="T20" fmla="*/ 0 w 178"/>
                <a:gd name="T21" fmla="*/ 98 h 195"/>
                <a:gd name="T22" fmla="*/ 3 w 178"/>
                <a:gd name="T23" fmla="*/ 77 h 195"/>
                <a:gd name="T24" fmla="*/ 15 w 178"/>
                <a:gd name="T25" fmla="*/ 43 h 195"/>
                <a:gd name="T26" fmla="*/ 39 w 178"/>
                <a:gd name="T27" fmla="*/ 16 h 195"/>
                <a:gd name="T28" fmla="*/ 71 w 178"/>
                <a:gd name="T29" fmla="*/ 2 h 195"/>
                <a:gd name="T30" fmla="*/ 90 w 178"/>
                <a:gd name="T31" fmla="*/ 0 h 195"/>
                <a:gd name="T32" fmla="*/ 107 w 178"/>
                <a:gd name="T33" fmla="*/ 2 h 195"/>
                <a:gd name="T34" fmla="*/ 139 w 178"/>
                <a:gd name="T35" fmla="*/ 16 h 195"/>
                <a:gd name="T36" fmla="*/ 163 w 178"/>
                <a:gd name="T37" fmla="*/ 43 h 195"/>
                <a:gd name="T38" fmla="*/ 177 w 178"/>
                <a:gd name="T39" fmla="*/ 77 h 195"/>
                <a:gd name="T40" fmla="*/ 178 w 178"/>
                <a:gd name="T41" fmla="*/ 9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8" h="195">
                  <a:moveTo>
                    <a:pt x="178" y="98"/>
                  </a:moveTo>
                  <a:lnTo>
                    <a:pt x="177" y="117"/>
                  </a:lnTo>
                  <a:lnTo>
                    <a:pt x="163" y="152"/>
                  </a:lnTo>
                  <a:lnTo>
                    <a:pt x="139" y="179"/>
                  </a:lnTo>
                  <a:lnTo>
                    <a:pt x="107" y="193"/>
                  </a:lnTo>
                  <a:lnTo>
                    <a:pt x="90" y="195"/>
                  </a:lnTo>
                  <a:lnTo>
                    <a:pt x="71" y="193"/>
                  </a:lnTo>
                  <a:lnTo>
                    <a:pt x="39" y="179"/>
                  </a:lnTo>
                  <a:lnTo>
                    <a:pt x="15" y="152"/>
                  </a:lnTo>
                  <a:lnTo>
                    <a:pt x="3" y="117"/>
                  </a:lnTo>
                  <a:lnTo>
                    <a:pt x="0" y="98"/>
                  </a:lnTo>
                  <a:lnTo>
                    <a:pt x="3" y="77"/>
                  </a:lnTo>
                  <a:lnTo>
                    <a:pt x="15" y="43"/>
                  </a:lnTo>
                  <a:lnTo>
                    <a:pt x="39" y="16"/>
                  </a:lnTo>
                  <a:lnTo>
                    <a:pt x="71" y="2"/>
                  </a:lnTo>
                  <a:lnTo>
                    <a:pt x="90" y="0"/>
                  </a:lnTo>
                  <a:lnTo>
                    <a:pt x="107" y="2"/>
                  </a:lnTo>
                  <a:lnTo>
                    <a:pt x="139" y="16"/>
                  </a:lnTo>
                  <a:lnTo>
                    <a:pt x="163" y="43"/>
                  </a:lnTo>
                  <a:lnTo>
                    <a:pt x="177" y="77"/>
                  </a:lnTo>
                  <a:lnTo>
                    <a:pt x="178" y="98"/>
                  </a:lnTo>
                  <a:close/>
                </a:path>
              </a:pathLst>
            </a:custGeom>
            <a:solidFill>
              <a:srgbClr val="3B2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7164A7DA-5397-4D83-A9F5-EF55E966C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3288"/>
              <a:ext cx="13" cy="13"/>
            </a:xfrm>
            <a:custGeom>
              <a:avLst/>
              <a:gdLst>
                <a:gd name="T0" fmla="*/ 53 w 53"/>
                <a:gd name="T1" fmla="*/ 27 h 53"/>
                <a:gd name="T2" fmla="*/ 52 w 53"/>
                <a:gd name="T3" fmla="*/ 38 h 53"/>
                <a:gd name="T4" fmla="*/ 38 w 53"/>
                <a:gd name="T5" fmla="*/ 52 h 53"/>
                <a:gd name="T6" fmla="*/ 27 w 53"/>
                <a:gd name="T7" fmla="*/ 53 h 53"/>
                <a:gd name="T8" fmla="*/ 16 w 53"/>
                <a:gd name="T9" fmla="*/ 52 h 53"/>
                <a:gd name="T10" fmla="*/ 2 w 53"/>
                <a:gd name="T11" fmla="*/ 38 h 53"/>
                <a:gd name="T12" fmla="*/ 0 w 53"/>
                <a:gd name="T13" fmla="*/ 27 h 53"/>
                <a:gd name="T14" fmla="*/ 2 w 53"/>
                <a:gd name="T15" fmla="*/ 16 h 53"/>
                <a:gd name="T16" fmla="*/ 16 w 53"/>
                <a:gd name="T17" fmla="*/ 2 h 53"/>
                <a:gd name="T18" fmla="*/ 27 w 53"/>
                <a:gd name="T19" fmla="*/ 0 h 53"/>
                <a:gd name="T20" fmla="*/ 38 w 53"/>
                <a:gd name="T21" fmla="*/ 2 h 53"/>
                <a:gd name="T22" fmla="*/ 52 w 53"/>
                <a:gd name="T23" fmla="*/ 16 h 53"/>
                <a:gd name="T24" fmla="*/ 53 w 53"/>
                <a:gd name="T2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3">
                  <a:moveTo>
                    <a:pt x="53" y="27"/>
                  </a:moveTo>
                  <a:lnTo>
                    <a:pt x="52" y="38"/>
                  </a:lnTo>
                  <a:lnTo>
                    <a:pt x="38" y="52"/>
                  </a:lnTo>
                  <a:lnTo>
                    <a:pt x="27" y="53"/>
                  </a:lnTo>
                  <a:lnTo>
                    <a:pt x="16" y="52"/>
                  </a:lnTo>
                  <a:lnTo>
                    <a:pt x="2" y="38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16" y="2"/>
                  </a:lnTo>
                  <a:lnTo>
                    <a:pt x="27" y="0"/>
                  </a:lnTo>
                  <a:lnTo>
                    <a:pt x="38" y="2"/>
                  </a:lnTo>
                  <a:lnTo>
                    <a:pt x="52" y="16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0F68A77C-8E71-4CB1-847F-E91955AD8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" y="3231"/>
              <a:ext cx="72" cy="24"/>
            </a:xfrm>
            <a:custGeom>
              <a:avLst/>
              <a:gdLst>
                <a:gd name="T0" fmla="*/ 9 w 289"/>
                <a:gd name="T1" fmla="*/ 88 h 97"/>
                <a:gd name="T2" fmla="*/ 17 w 289"/>
                <a:gd name="T3" fmla="*/ 90 h 97"/>
                <a:gd name="T4" fmla="*/ 36 w 289"/>
                <a:gd name="T5" fmla="*/ 90 h 97"/>
                <a:gd name="T6" fmla="*/ 69 w 289"/>
                <a:gd name="T7" fmla="*/ 81 h 97"/>
                <a:gd name="T8" fmla="*/ 131 w 289"/>
                <a:gd name="T9" fmla="*/ 70 h 97"/>
                <a:gd name="T10" fmla="*/ 194 w 289"/>
                <a:gd name="T11" fmla="*/ 73 h 97"/>
                <a:gd name="T12" fmla="*/ 243 w 289"/>
                <a:gd name="T13" fmla="*/ 85 h 97"/>
                <a:gd name="T14" fmla="*/ 272 w 289"/>
                <a:gd name="T15" fmla="*/ 95 h 97"/>
                <a:gd name="T16" fmla="*/ 276 w 289"/>
                <a:gd name="T17" fmla="*/ 97 h 97"/>
                <a:gd name="T18" fmla="*/ 285 w 289"/>
                <a:gd name="T19" fmla="*/ 91 h 97"/>
                <a:gd name="T20" fmla="*/ 289 w 289"/>
                <a:gd name="T21" fmla="*/ 78 h 97"/>
                <a:gd name="T22" fmla="*/ 288 w 289"/>
                <a:gd name="T23" fmla="*/ 61 h 97"/>
                <a:gd name="T24" fmla="*/ 279 w 289"/>
                <a:gd name="T25" fmla="*/ 42 h 97"/>
                <a:gd name="T26" fmla="*/ 258 w 289"/>
                <a:gd name="T27" fmla="*/ 23 h 97"/>
                <a:gd name="T28" fmla="*/ 227 w 289"/>
                <a:gd name="T29" fmla="*/ 8 h 97"/>
                <a:gd name="T30" fmla="*/ 181 w 289"/>
                <a:gd name="T31" fmla="*/ 0 h 97"/>
                <a:gd name="T32" fmla="*/ 152 w 289"/>
                <a:gd name="T33" fmla="*/ 0 h 97"/>
                <a:gd name="T34" fmla="*/ 126 w 289"/>
                <a:gd name="T35" fmla="*/ 0 h 97"/>
                <a:gd name="T36" fmla="*/ 83 w 289"/>
                <a:gd name="T37" fmla="*/ 6 h 97"/>
                <a:gd name="T38" fmla="*/ 50 w 289"/>
                <a:gd name="T39" fmla="*/ 18 h 97"/>
                <a:gd name="T40" fmla="*/ 26 w 289"/>
                <a:gd name="T41" fmla="*/ 32 h 97"/>
                <a:gd name="T42" fmla="*/ 10 w 289"/>
                <a:gd name="T43" fmla="*/ 48 h 97"/>
                <a:gd name="T44" fmla="*/ 1 w 289"/>
                <a:gd name="T45" fmla="*/ 63 h 97"/>
                <a:gd name="T46" fmla="*/ 0 w 289"/>
                <a:gd name="T47" fmla="*/ 76 h 97"/>
                <a:gd name="T48" fmla="*/ 4 w 289"/>
                <a:gd name="T49" fmla="*/ 86 h 97"/>
                <a:gd name="T50" fmla="*/ 9 w 289"/>
                <a:gd name="T51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9" h="97">
                  <a:moveTo>
                    <a:pt x="9" y="88"/>
                  </a:moveTo>
                  <a:lnTo>
                    <a:pt x="17" y="90"/>
                  </a:lnTo>
                  <a:lnTo>
                    <a:pt x="36" y="90"/>
                  </a:lnTo>
                  <a:lnTo>
                    <a:pt x="69" y="81"/>
                  </a:lnTo>
                  <a:lnTo>
                    <a:pt x="131" y="70"/>
                  </a:lnTo>
                  <a:lnTo>
                    <a:pt x="194" y="73"/>
                  </a:lnTo>
                  <a:lnTo>
                    <a:pt x="243" y="85"/>
                  </a:lnTo>
                  <a:lnTo>
                    <a:pt x="272" y="95"/>
                  </a:lnTo>
                  <a:lnTo>
                    <a:pt x="276" y="97"/>
                  </a:lnTo>
                  <a:lnTo>
                    <a:pt x="285" y="91"/>
                  </a:lnTo>
                  <a:lnTo>
                    <a:pt x="289" y="78"/>
                  </a:lnTo>
                  <a:lnTo>
                    <a:pt x="288" y="61"/>
                  </a:lnTo>
                  <a:lnTo>
                    <a:pt x="279" y="42"/>
                  </a:lnTo>
                  <a:lnTo>
                    <a:pt x="258" y="23"/>
                  </a:lnTo>
                  <a:lnTo>
                    <a:pt x="227" y="8"/>
                  </a:lnTo>
                  <a:lnTo>
                    <a:pt x="181" y="0"/>
                  </a:lnTo>
                  <a:lnTo>
                    <a:pt x="152" y="0"/>
                  </a:lnTo>
                  <a:lnTo>
                    <a:pt x="126" y="0"/>
                  </a:lnTo>
                  <a:lnTo>
                    <a:pt x="83" y="6"/>
                  </a:lnTo>
                  <a:lnTo>
                    <a:pt x="50" y="18"/>
                  </a:lnTo>
                  <a:lnTo>
                    <a:pt x="26" y="32"/>
                  </a:lnTo>
                  <a:lnTo>
                    <a:pt x="10" y="48"/>
                  </a:lnTo>
                  <a:lnTo>
                    <a:pt x="1" y="63"/>
                  </a:lnTo>
                  <a:lnTo>
                    <a:pt x="0" y="76"/>
                  </a:lnTo>
                  <a:lnTo>
                    <a:pt x="4" y="86"/>
                  </a:lnTo>
                  <a:lnTo>
                    <a:pt x="9" y="88"/>
                  </a:lnTo>
                  <a:close/>
                </a:path>
              </a:pathLst>
            </a:custGeom>
            <a:solidFill>
              <a:srgbClr val="684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7724F542-B048-4879-A3D1-D51A56518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3281"/>
              <a:ext cx="44" cy="48"/>
            </a:xfrm>
            <a:custGeom>
              <a:avLst/>
              <a:gdLst>
                <a:gd name="T0" fmla="*/ 178 w 178"/>
                <a:gd name="T1" fmla="*/ 98 h 195"/>
                <a:gd name="T2" fmla="*/ 177 w 178"/>
                <a:gd name="T3" fmla="*/ 117 h 195"/>
                <a:gd name="T4" fmla="*/ 163 w 178"/>
                <a:gd name="T5" fmla="*/ 152 h 195"/>
                <a:gd name="T6" fmla="*/ 139 w 178"/>
                <a:gd name="T7" fmla="*/ 179 h 195"/>
                <a:gd name="T8" fmla="*/ 107 w 178"/>
                <a:gd name="T9" fmla="*/ 193 h 195"/>
                <a:gd name="T10" fmla="*/ 89 w 178"/>
                <a:gd name="T11" fmla="*/ 195 h 195"/>
                <a:gd name="T12" fmla="*/ 71 w 178"/>
                <a:gd name="T13" fmla="*/ 193 h 195"/>
                <a:gd name="T14" fmla="*/ 39 w 178"/>
                <a:gd name="T15" fmla="*/ 179 h 195"/>
                <a:gd name="T16" fmla="*/ 15 w 178"/>
                <a:gd name="T17" fmla="*/ 152 h 195"/>
                <a:gd name="T18" fmla="*/ 1 w 178"/>
                <a:gd name="T19" fmla="*/ 117 h 195"/>
                <a:gd name="T20" fmla="*/ 0 w 178"/>
                <a:gd name="T21" fmla="*/ 98 h 195"/>
                <a:gd name="T22" fmla="*/ 1 w 178"/>
                <a:gd name="T23" fmla="*/ 77 h 195"/>
                <a:gd name="T24" fmla="*/ 15 w 178"/>
                <a:gd name="T25" fmla="*/ 43 h 195"/>
                <a:gd name="T26" fmla="*/ 39 w 178"/>
                <a:gd name="T27" fmla="*/ 16 h 195"/>
                <a:gd name="T28" fmla="*/ 71 w 178"/>
                <a:gd name="T29" fmla="*/ 2 h 195"/>
                <a:gd name="T30" fmla="*/ 89 w 178"/>
                <a:gd name="T31" fmla="*/ 0 h 195"/>
                <a:gd name="T32" fmla="*/ 107 w 178"/>
                <a:gd name="T33" fmla="*/ 2 h 195"/>
                <a:gd name="T34" fmla="*/ 139 w 178"/>
                <a:gd name="T35" fmla="*/ 16 h 195"/>
                <a:gd name="T36" fmla="*/ 163 w 178"/>
                <a:gd name="T37" fmla="*/ 43 h 195"/>
                <a:gd name="T38" fmla="*/ 177 w 178"/>
                <a:gd name="T39" fmla="*/ 77 h 195"/>
                <a:gd name="T40" fmla="*/ 178 w 178"/>
                <a:gd name="T41" fmla="*/ 9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8" h="195">
                  <a:moveTo>
                    <a:pt x="178" y="98"/>
                  </a:moveTo>
                  <a:lnTo>
                    <a:pt x="177" y="117"/>
                  </a:lnTo>
                  <a:lnTo>
                    <a:pt x="163" y="152"/>
                  </a:lnTo>
                  <a:lnTo>
                    <a:pt x="139" y="179"/>
                  </a:lnTo>
                  <a:lnTo>
                    <a:pt x="107" y="193"/>
                  </a:lnTo>
                  <a:lnTo>
                    <a:pt x="89" y="195"/>
                  </a:lnTo>
                  <a:lnTo>
                    <a:pt x="71" y="193"/>
                  </a:lnTo>
                  <a:lnTo>
                    <a:pt x="39" y="179"/>
                  </a:lnTo>
                  <a:lnTo>
                    <a:pt x="15" y="152"/>
                  </a:lnTo>
                  <a:lnTo>
                    <a:pt x="1" y="117"/>
                  </a:lnTo>
                  <a:lnTo>
                    <a:pt x="0" y="98"/>
                  </a:lnTo>
                  <a:lnTo>
                    <a:pt x="1" y="77"/>
                  </a:lnTo>
                  <a:lnTo>
                    <a:pt x="15" y="43"/>
                  </a:lnTo>
                  <a:lnTo>
                    <a:pt x="39" y="16"/>
                  </a:lnTo>
                  <a:lnTo>
                    <a:pt x="71" y="2"/>
                  </a:lnTo>
                  <a:lnTo>
                    <a:pt x="89" y="0"/>
                  </a:lnTo>
                  <a:lnTo>
                    <a:pt x="107" y="2"/>
                  </a:lnTo>
                  <a:lnTo>
                    <a:pt x="139" y="16"/>
                  </a:lnTo>
                  <a:lnTo>
                    <a:pt x="163" y="43"/>
                  </a:lnTo>
                  <a:lnTo>
                    <a:pt x="177" y="77"/>
                  </a:lnTo>
                  <a:lnTo>
                    <a:pt x="178" y="98"/>
                  </a:lnTo>
                  <a:close/>
                </a:path>
              </a:pathLst>
            </a:custGeom>
            <a:solidFill>
              <a:srgbClr val="3B2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EB4D5DAF-14EE-4309-9C6A-F79C533AD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3288"/>
              <a:ext cx="13" cy="13"/>
            </a:xfrm>
            <a:custGeom>
              <a:avLst/>
              <a:gdLst>
                <a:gd name="T0" fmla="*/ 53 w 53"/>
                <a:gd name="T1" fmla="*/ 27 h 53"/>
                <a:gd name="T2" fmla="*/ 51 w 53"/>
                <a:gd name="T3" fmla="*/ 38 h 53"/>
                <a:gd name="T4" fmla="*/ 37 w 53"/>
                <a:gd name="T5" fmla="*/ 52 h 53"/>
                <a:gd name="T6" fmla="*/ 27 w 53"/>
                <a:gd name="T7" fmla="*/ 53 h 53"/>
                <a:gd name="T8" fmla="*/ 16 w 53"/>
                <a:gd name="T9" fmla="*/ 52 h 53"/>
                <a:gd name="T10" fmla="*/ 1 w 53"/>
                <a:gd name="T11" fmla="*/ 38 h 53"/>
                <a:gd name="T12" fmla="*/ 0 w 53"/>
                <a:gd name="T13" fmla="*/ 27 h 53"/>
                <a:gd name="T14" fmla="*/ 1 w 53"/>
                <a:gd name="T15" fmla="*/ 16 h 53"/>
                <a:gd name="T16" fmla="*/ 16 w 53"/>
                <a:gd name="T17" fmla="*/ 2 h 53"/>
                <a:gd name="T18" fmla="*/ 27 w 53"/>
                <a:gd name="T19" fmla="*/ 0 h 53"/>
                <a:gd name="T20" fmla="*/ 37 w 53"/>
                <a:gd name="T21" fmla="*/ 2 h 53"/>
                <a:gd name="T22" fmla="*/ 51 w 53"/>
                <a:gd name="T23" fmla="*/ 16 h 53"/>
                <a:gd name="T24" fmla="*/ 53 w 53"/>
                <a:gd name="T2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3">
                  <a:moveTo>
                    <a:pt x="53" y="27"/>
                  </a:moveTo>
                  <a:lnTo>
                    <a:pt x="51" y="38"/>
                  </a:lnTo>
                  <a:lnTo>
                    <a:pt x="37" y="52"/>
                  </a:lnTo>
                  <a:lnTo>
                    <a:pt x="27" y="53"/>
                  </a:lnTo>
                  <a:lnTo>
                    <a:pt x="16" y="52"/>
                  </a:lnTo>
                  <a:lnTo>
                    <a:pt x="1" y="38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16" y="2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51" y="16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B8935FB4-4681-4808-B14D-AB55FAA67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" y="3231"/>
              <a:ext cx="73" cy="24"/>
            </a:xfrm>
            <a:custGeom>
              <a:avLst/>
              <a:gdLst>
                <a:gd name="T0" fmla="*/ 281 w 289"/>
                <a:gd name="T1" fmla="*/ 88 h 97"/>
                <a:gd name="T2" fmla="*/ 273 w 289"/>
                <a:gd name="T3" fmla="*/ 90 h 97"/>
                <a:gd name="T4" fmla="*/ 254 w 289"/>
                <a:gd name="T5" fmla="*/ 90 h 97"/>
                <a:gd name="T6" fmla="*/ 220 w 289"/>
                <a:gd name="T7" fmla="*/ 81 h 97"/>
                <a:gd name="T8" fmla="*/ 158 w 289"/>
                <a:gd name="T9" fmla="*/ 70 h 97"/>
                <a:gd name="T10" fmla="*/ 96 w 289"/>
                <a:gd name="T11" fmla="*/ 73 h 97"/>
                <a:gd name="T12" fmla="*/ 46 w 289"/>
                <a:gd name="T13" fmla="*/ 85 h 97"/>
                <a:gd name="T14" fmla="*/ 18 w 289"/>
                <a:gd name="T15" fmla="*/ 95 h 97"/>
                <a:gd name="T16" fmla="*/ 13 w 289"/>
                <a:gd name="T17" fmla="*/ 97 h 97"/>
                <a:gd name="T18" fmla="*/ 4 w 289"/>
                <a:gd name="T19" fmla="*/ 91 h 97"/>
                <a:gd name="T20" fmla="*/ 0 w 289"/>
                <a:gd name="T21" fmla="*/ 78 h 97"/>
                <a:gd name="T22" fmla="*/ 1 w 289"/>
                <a:gd name="T23" fmla="*/ 61 h 97"/>
                <a:gd name="T24" fmla="*/ 11 w 289"/>
                <a:gd name="T25" fmla="*/ 42 h 97"/>
                <a:gd name="T26" fmla="*/ 31 w 289"/>
                <a:gd name="T27" fmla="*/ 23 h 97"/>
                <a:gd name="T28" fmla="*/ 62 w 289"/>
                <a:gd name="T29" fmla="*/ 8 h 97"/>
                <a:gd name="T30" fmla="*/ 108 w 289"/>
                <a:gd name="T31" fmla="*/ 0 h 97"/>
                <a:gd name="T32" fmla="*/ 138 w 289"/>
                <a:gd name="T33" fmla="*/ 0 h 97"/>
                <a:gd name="T34" fmla="*/ 163 w 289"/>
                <a:gd name="T35" fmla="*/ 0 h 97"/>
                <a:gd name="T36" fmla="*/ 206 w 289"/>
                <a:gd name="T37" fmla="*/ 6 h 97"/>
                <a:gd name="T38" fmla="*/ 240 w 289"/>
                <a:gd name="T39" fmla="*/ 18 h 97"/>
                <a:gd name="T40" fmla="*/ 263 w 289"/>
                <a:gd name="T41" fmla="*/ 32 h 97"/>
                <a:gd name="T42" fmla="*/ 280 w 289"/>
                <a:gd name="T43" fmla="*/ 48 h 97"/>
                <a:gd name="T44" fmla="*/ 288 w 289"/>
                <a:gd name="T45" fmla="*/ 63 h 97"/>
                <a:gd name="T46" fmla="*/ 289 w 289"/>
                <a:gd name="T47" fmla="*/ 76 h 97"/>
                <a:gd name="T48" fmla="*/ 285 w 289"/>
                <a:gd name="T49" fmla="*/ 86 h 97"/>
                <a:gd name="T50" fmla="*/ 281 w 289"/>
                <a:gd name="T51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9" h="97">
                  <a:moveTo>
                    <a:pt x="281" y="88"/>
                  </a:moveTo>
                  <a:lnTo>
                    <a:pt x="273" y="90"/>
                  </a:lnTo>
                  <a:lnTo>
                    <a:pt x="254" y="90"/>
                  </a:lnTo>
                  <a:lnTo>
                    <a:pt x="220" y="81"/>
                  </a:lnTo>
                  <a:lnTo>
                    <a:pt x="158" y="70"/>
                  </a:lnTo>
                  <a:lnTo>
                    <a:pt x="96" y="73"/>
                  </a:lnTo>
                  <a:lnTo>
                    <a:pt x="46" y="85"/>
                  </a:lnTo>
                  <a:lnTo>
                    <a:pt x="18" y="95"/>
                  </a:lnTo>
                  <a:lnTo>
                    <a:pt x="13" y="97"/>
                  </a:lnTo>
                  <a:lnTo>
                    <a:pt x="4" y="91"/>
                  </a:lnTo>
                  <a:lnTo>
                    <a:pt x="0" y="78"/>
                  </a:lnTo>
                  <a:lnTo>
                    <a:pt x="1" y="61"/>
                  </a:lnTo>
                  <a:lnTo>
                    <a:pt x="11" y="42"/>
                  </a:lnTo>
                  <a:lnTo>
                    <a:pt x="31" y="23"/>
                  </a:lnTo>
                  <a:lnTo>
                    <a:pt x="62" y="8"/>
                  </a:lnTo>
                  <a:lnTo>
                    <a:pt x="108" y="0"/>
                  </a:lnTo>
                  <a:lnTo>
                    <a:pt x="138" y="0"/>
                  </a:lnTo>
                  <a:lnTo>
                    <a:pt x="163" y="0"/>
                  </a:lnTo>
                  <a:lnTo>
                    <a:pt x="206" y="6"/>
                  </a:lnTo>
                  <a:lnTo>
                    <a:pt x="240" y="18"/>
                  </a:lnTo>
                  <a:lnTo>
                    <a:pt x="263" y="32"/>
                  </a:lnTo>
                  <a:lnTo>
                    <a:pt x="280" y="48"/>
                  </a:lnTo>
                  <a:lnTo>
                    <a:pt x="288" y="63"/>
                  </a:lnTo>
                  <a:lnTo>
                    <a:pt x="289" y="76"/>
                  </a:lnTo>
                  <a:lnTo>
                    <a:pt x="285" y="86"/>
                  </a:lnTo>
                  <a:lnTo>
                    <a:pt x="281" y="88"/>
                  </a:lnTo>
                  <a:close/>
                </a:path>
              </a:pathLst>
            </a:custGeom>
            <a:solidFill>
              <a:srgbClr val="684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E7B2AD37-A9B2-4D9A-891F-AF39A4D04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" y="3380"/>
              <a:ext cx="70" cy="25"/>
            </a:xfrm>
            <a:custGeom>
              <a:avLst/>
              <a:gdLst>
                <a:gd name="T0" fmla="*/ 140 w 279"/>
                <a:gd name="T1" fmla="*/ 43 h 100"/>
                <a:gd name="T2" fmla="*/ 108 w 279"/>
                <a:gd name="T3" fmla="*/ 41 h 100"/>
                <a:gd name="T4" fmla="*/ 56 w 279"/>
                <a:gd name="T5" fmla="*/ 24 h 100"/>
                <a:gd name="T6" fmla="*/ 20 w 279"/>
                <a:gd name="T7" fmla="*/ 6 h 100"/>
                <a:gd name="T8" fmla="*/ 5 w 279"/>
                <a:gd name="T9" fmla="*/ 0 h 100"/>
                <a:gd name="T10" fmla="*/ 0 w 279"/>
                <a:gd name="T11" fmla="*/ 3 h 100"/>
                <a:gd name="T12" fmla="*/ 0 w 279"/>
                <a:gd name="T13" fmla="*/ 9 h 100"/>
                <a:gd name="T14" fmla="*/ 0 w 279"/>
                <a:gd name="T15" fmla="*/ 22 h 100"/>
                <a:gd name="T16" fmla="*/ 13 w 279"/>
                <a:gd name="T17" fmla="*/ 52 h 100"/>
                <a:gd name="T18" fmla="*/ 34 w 279"/>
                <a:gd name="T19" fmla="*/ 73 h 100"/>
                <a:gd name="T20" fmla="*/ 56 w 279"/>
                <a:gd name="T21" fmla="*/ 86 h 100"/>
                <a:gd name="T22" fmla="*/ 84 w 279"/>
                <a:gd name="T23" fmla="*/ 95 h 100"/>
                <a:gd name="T24" fmla="*/ 119 w 279"/>
                <a:gd name="T25" fmla="*/ 100 h 100"/>
                <a:gd name="T26" fmla="*/ 140 w 279"/>
                <a:gd name="T27" fmla="*/ 100 h 100"/>
                <a:gd name="T28" fmla="*/ 160 w 279"/>
                <a:gd name="T29" fmla="*/ 100 h 100"/>
                <a:gd name="T30" fmla="*/ 196 w 279"/>
                <a:gd name="T31" fmla="*/ 95 h 100"/>
                <a:gd name="T32" fmla="*/ 224 w 279"/>
                <a:gd name="T33" fmla="*/ 86 h 100"/>
                <a:gd name="T34" fmla="*/ 245 w 279"/>
                <a:gd name="T35" fmla="*/ 73 h 100"/>
                <a:gd name="T36" fmla="*/ 267 w 279"/>
                <a:gd name="T37" fmla="*/ 52 h 100"/>
                <a:gd name="T38" fmla="*/ 279 w 279"/>
                <a:gd name="T39" fmla="*/ 22 h 100"/>
                <a:gd name="T40" fmla="*/ 279 w 279"/>
                <a:gd name="T41" fmla="*/ 9 h 100"/>
                <a:gd name="T42" fmla="*/ 279 w 279"/>
                <a:gd name="T43" fmla="*/ 3 h 100"/>
                <a:gd name="T44" fmla="*/ 274 w 279"/>
                <a:gd name="T45" fmla="*/ 0 h 100"/>
                <a:gd name="T46" fmla="*/ 259 w 279"/>
                <a:gd name="T47" fmla="*/ 6 h 100"/>
                <a:gd name="T48" fmla="*/ 224 w 279"/>
                <a:gd name="T49" fmla="*/ 24 h 100"/>
                <a:gd name="T50" fmla="*/ 172 w 279"/>
                <a:gd name="T51" fmla="*/ 41 h 100"/>
                <a:gd name="T52" fmla="*/ 140 w 279"/>
                <a:gd name="T53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9" h="100">
                  <a:moveTo>
                    <a:pt x="140" y="43"/>
                  </a:moveTo>
                  <a:lnTo>
                    <a:pt x="108" y="41"/>
                  </a:lnTo>
                  <a:lnTo>
                    <a:pt x="56" y="24"/>
                  </a:lnTo>
                  <a:lnTo>
                    <a:pt x="20" y="6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22"/>
                  </a:lnTo>
                  <a:lnTo>
                    <a:pt x="13" y="52"/>
                  </a:lnTo>
                  <a:lnTo>
                    <a:pt x="34" y="73"/>
                  </a:lnTo>
                  <a:lnTo>
                    <a:pt x="56" y="86"/>
                  </a:lnTo>
                  <a:lnTo>
                    <a:pt x="84" y="95"/>
                  </a:lnTo>
                  <a:lnTo>
                    <a:pt x="119" y="100"/>
                  </a:lnTo>
                  <a:lnTo>
                    <a:pt x="140" y="100"/>
                  </a:lnTo>
                  <a:lnTo>
                    <a:pt x="160" y="100"/>
                  </a:lnTo>
                  <a:lnTo>
                    <a:pt x="196" y="95"/>
                  </a:lnTo>
                  <a:lnTo>
                    <a:pt x="224" y="86"/>
                  </a:lnTo>
                  <a:lnTo>
                    <a:pt x="245" y="73"/>
                  </a:lnTo>
                  <a:lnTo>
                    <a:pt x="267" y="52"/>
                  </a:lnTo>
                  <a:lnTo>
                    <a:pt x="279" y="22"/>
                  </a:lnTo>
                  <a:lnTo>
                    <a:pt x="279" y="9"/>
                  </a:lnTo>
                  <a:lnTo>
                    <a:pt x="279" y="3"/>
                  </a:lnTo>
                  <a:lnTo>
                    <a:pt x="274" y="0"/>
                  </a:lnTo>
                  <a:lnTo>
                    <a:pt x="259" y="6"/>
                  </a:lnTo>
                  <a:lnTo>
                    <a:pt x="224" y="24"/>
                  </a:lnTo>
                  <a:lnTo>
                    <a:pt x="172" y="41"/>
                  </a:lnTo>
                  <a:lnTo>
                    <a:pt x="140" y="43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66D66E36-60BD-449A-9A4C-7428F4724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3460"/>
              <a:ext cx="24" cy="8"/>
            </a:xfrm>
            <a:custGeom>
              <a:avLst/>
              <a:gdLst>
                <a:gd name="T0" fmla="*/ 49 w 97"/>
                <a:gd name="T1" fmla="*/ 15 h 36"/>
                <a:gd name="T2" fmla="*/ 27 w 97"/>
                <a:gd name="T3" fmla="*/ 12 h 36"/>
                <a:gd name="T4" fmla="*/ 8 w 97"/>
                <a:gd name="T5" fmla="*/ 2 h 36"/>
                <a:gd name="T6" fmla="*/ 1 w 97"/>
                <a:gd name="T7" fmla="*/ 0 h 36"/>
                <a:gd name="T8" fmla="*/ 0 w 97"/>
                <a:gd name="T9" fmla="*/ 3 h 36"/>
                <a:gd name="T10" fmla="*/ 1 w 97"/>
                <a:gd name="T11" fmla="*/ 13 h 36"/>
                <a:gd name="T12" fmla="*/ 15 w 97"/>
                <a:gd name="T13" fmla="*/ 28 h 36"/>
                <a:gd name="T14" fmla="*/ 35 w 97"/>
                <a:gd name="T15" fmla="*/ 34 h 36"/>
                <a:gd name="T16" fmla="*/ 49 w 97"/>
                <a:gd name="T17" fmla="*/ 36 h 36"/>
                <a:gd name="T18" fmla="*/ 63 w 97"/>
                <a:gd name="T19" fmla="*/ 34 h 36"/>
                <a:gd name="T20" fmla="*/ 82 w 97"/>
                <a:gd name="T21" fmla="*/ 28 h 36"/>
                <a:gd name="T22" fmla="*/ 96 w 97"/>
                <a:gd name="T23" fmla="*/ 13 h 36"/>
                <a:gd name="T24" fmla="*/ 97 w 97"/>
                <a:gd name="T25" fmla="*/ 3 h 36"/>
                <a:gd name="T26" fmla="*/ 97 w 97"/>
                <a:gd name="T27" fmla="*/ 0 h 36"/>
                <a:gd name="T28" fmla="*/ 91 w 97"/>
                <a:gd name="T29" fmla="*/ 2 h 36"/>
                <a:gd name="T30" fmla="*/ 70 w 97"/>
                <a:gd name="T31" fmla="*/ 12 h 36"/>
                <a:gd name="T32" fmla="*/ 49 w 97"/>
                <a:gd name="T33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36">
                  <a:moveTo>
                    <a:pt x="49" y="15"/>
                  </a:moveTo>
                  <a:lnTo>
                    <a:pt x="27" y="12"/>
                  </a:lnTo>
                  <a:lnTo>
                    <a:pt x="8" y="2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13"/>
                  </a:lnTo>
                  <a:lnTo>
                    <a:pt x="15" y="28"/>
                  </a:lnTo>
                  <a:lnTo>
                    <a:pt x="35" y="34"/>
                  </a:lnTo>
                  <a:lnTo>
                    <a:pt x="49" y="36"/>
                  </a:lnTo>
                  <a:lnTo>
                    <a:pt x="63" y="34"/>
                  </a:lnTo>
                  <a:lnTo>
                    <a:pt x="82" y="28"/>
                  </a:lnTo>
                  <a:lnTo>
                    <a:pt x="96" y="13"/>
                  </a:lnTo>
                  <a:lnTo>
                    <a:pt x="97" y="3"/>
                  </a:lnTo>
                  <a:lnTo>
                    <a:pt x="97" y="0"/>
                  </a:lnTo>
                  <a:lnTo>
                    <a:pt x="91" y="2"/>
                  </a:lnTo>
                  <a:lnTo>
                    <a:pt x="70" y="12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id="{85AC2FA3-DE9E-4128-BFC5-9D693E81B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3432"/>
              <a:ext cx="111" cy="18"/>
            </a:xfrm>
            <a:custGeom>
              <a:avLst/>
              <a:gdLst>
                <a:gd name="T0" fmla="*/ 223 w 445"/>
                <a:gd name="T1" fmla="*/ 45 h 73"/>
                <a:gd name="T2" fmla="*/ 172 w 445"/>
                <a:gd name="T3" fmla="*/ 43 h 73"/>
                <a:gd name="T4" fmla="*/ 90 w 445"/>
                <a:gd name="T5" fmla="*/ 28 h 73"/>
                <a:gd name="T6" fmla="*/ 33 w 445"/>
                <a:gd name="T7" fmla="*/ 10 h 73"/>
                <a:gd name="T8" fmla="*/ 3 w 445"/>
                <a:gd name="T9" fmla="*/ 0 h 73"/>
                <a:gd name="T10" fmla="*/ 0 w 445"/>
                <a:gd name="T11" fmla="*/ 3 h 73"/>
                <a:gd name="T12" fmla="*/ 2 w 445"/>
                <a:gd name="T13" fmla="*/ 10 h 73"/>
                <a:gd name="T14" fmla="*/ 21 w 445"/>
                <a:gd name="T15" fmla="*/ 31 h 73"/>
                <a:gd name="T16" fmla="*/ 71 w 445"/>
                <a:gd name="T17" fmla="*/ 55 h 73"/>
                <a:gd name="T18" fmla="*/ 134 w 445"/>
                <a:gd name="T19" fmla="*/ 69 h 73"/>
                <a:gd name="T20" fmla="*/ 189 w 445"/>
                <a:gd name="T21" fmla="*/ 73 h 73"/>
                <a:gd name="T22" fmla="*/ 223 w 445"/>
                <a:gd name="T23" fmla="*/ 73 h 73"/>
                <a:gd name="T24" fmla="*/ 256 w 445"/>
                <a:gd name="T25" fmla="*/ 73 h 73"/>
                <a:gd name="T26" fmla="*/ 311 w 445"/>
                <a:gd name="T27" fmla="*/ 69 h 73"/>
                <a:gd name="T28" fmla="*/ 374 w 445"/>
                <a:gd name="T29" fmla="*/ 55 h 73"/>
                <a:gd name="T30" fmla="*/ 424 w 445"/>
                <a:gd name="T31" fmla="*/ 31 h 73"/>
                <a:gd name="T32" fmla="*/ 443 w 445"/>
                <a:gd name="T33" fmla="*/ 10 h 73"/>
                <a:gd name="T34" fmla="*/ 445 w 445"/>
                <a:gd name="T35" fmla="*/ 3 h 73"/>
                <a:gd name="T36" fmla="*/ 442 w 445"/>
                <a:gd name="T37" fmla="*/ 0 h 73"/>
                <a:gd name="T38" fmla="*/ 412 w 445"/>
                <a:gd name="T39" fmla="*/ 10 h 73"/>
                <a:gd name="T40" fmla="*/ 355 w 445"/>
                <a:gd name="T41" fmla="*/ 28 h 73"/>
                <a:gd name="T42" fmla="*/ 273 w 445"/>
                <a:gd name="T43" fmla="*/ 43 h 73"/>
                <a:gd name="T44" fmla="*/ 223 w 445"/>
                <a:gd name="T45" fmla="*/ 4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73">
                  <a:moveTo>
                    <a:pt x="223" y="45"/>
                  </a:moveTo>
                  <a:lnTo>
                    <a:pt x="172" y="43"/>
                  </a:lnTo>
                  <a:lnTo>
                    <a:pt x="90" y="28"/>
                  </a:lnTo>
                  <a:lnTo>
                    <a:pt x="33" y="10"/>
                  </a:lnTo>
                  <a:lnTo>
                    <a:pt x="3" y="0"/>
                  </a:lnTo>
                  <a:lnTo>
                    <a:pt x="0" y="3"/>
                  </a:lnTo>
                  <a:lnTo>
                    <a:pt x="2" y="10"/>
                  </a:lnTo>
                  <a:lnTo>
                    <a:pt x="21" y="31"/>
                  </a:lnTo>
                  <a:lnTo>
                    <a:pt x="71" y="55"/>
                  </a:lnTo>
                  <a:lnTo>
                    <a:pt x="134" y="69"/>
                  </a:lnTo>
                  <a:lnTo>
                    <a:pt x="189" y="73"/>
                  </a:lnTo>
                  <a:lnTo>
                    <a:pt x="223" y="73"/>
                  </a:lnTo>
                  <a:lnTo>
                    <a:pt x="256" y="73"/>
                  </a:lnTo>
                  <a:lnTo>
                    <a:pt x="311" y="69"/>
                  </a:lnTo>
                  <a:lnTo>
                    <a:pt x="374" y="55"/>
                  </a:lnTo>
                  <a:lnTo>
                    <a:pt x="424" y="31"/>
                  </a:lnTo>
                  <a:lnTo>
                    <a:pt x="443" y="10"/>
                  </a:lnTo>
                  <a:lnTo>
                    <a:pt x="445" y="3"/>
                  </a:lnTo>
                  <a:lnTo>
                    <a:pt x="442" y="0"/>
                  </a:lnTo>
                  <a:lnTo>
                    <a:pt x="412" y="10"/>
                  </a:lnTo>
                  <a:lnTo>
                    <a:pt x="355" y="28"/>
                  </a:lnTo>
                  <a:lnTo>
                    <a:pt x="273" y="43"/>
                  </a:lnTo>
                  <a:lnTo>
                    <a:pt x="223" y="45"/>
                  </a:lnTo>
                  <a:close/>
                </a:path>
              </a:pathLst>
            </a:custGeom>
            <a:solidFill>
              <a:srgbClr val="F79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">
              <a:extLst>
                <a:ext uri="{FF2B5EF4-FFF2-40B4-BE49-F238E27FC236}">
                  <a16:creationId xmlns:a16="http://schemas.microsoft.com/office/drawing/2014/main" id="{DD3E0045-D97F-48D5-8BF5-6047D606C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" y="3353"/>
              <a:ext cx="60" cy="60"/>
            </a:xfrm>
            <a:custGeom>
              <a:avLst/>
              <a:gdLst>
                <a:gd name="T0" fmla="*/ 241 w 241"/>
                <a:gd name="T1" fmla="*/ 121 h 241"/>
                <a:gd name="T2" fmla="*/ 239 w 241"/>
                <a:gd name="T3" fmla="*/ 145 h 241"/>
                <a:gd name="T4" fmla="*/ 221 w 241"/>
                <a:gd name="T5" fmla="*/ 188 h 241"/>
                <a:gd name="T6" fmla="*/ 188 w 241"/>
                <a:gd name="T7" fmla="*/ 221 h 241"/>
                <a:gd name="T8" fmla="*/ 145 w 241"/>
                <a:gd name="T9" fmla="*/ 240 h 241"/>
                <a:gd name="T10" fmla="*/ 121 w 241"/>
                <a:gd name="T11" fmla="*/ 241 h 241"/>
                <a:gd name="T12" fmla="*/ 96 w 241"/>
                <a:gd name="T13" fmla="*/ 240 h 241"/>
                <a:gd name="T14" fmla="*/ 53 w 241"/>
                <a:gd name="T15" fmla="*/ 221 h 241"/>
                <a:gd name="T16" fmla="*/ 21 w 241"/>
                <a:gd name="T17" fmla="*/ 188 h 241"/>
                <a:gd name="T18" fmla="*/ 2 w 241"/>
                <a:gd name="T19" fmla="*/ 145 h 241"/>
                <a:gd name="T20" fmla="*/ 0 w 241"/>
                <a:gd name="T21" fmla="*/ 121 h 241"/>
                <a:gd name="T22" fmla="*/ 2 w 241"/>
                <a:gd name="T23" fmla="*/ 96 h 241"/>
                <a:gd name="T24" fmla="*/ 21 w 241"/>
                <a:gd name="T25" fmla="*/ 53 h 241"/>
                <a:gd name="T26" fmla="*/ 53 w 241"/>
                <a:gd name="T27" fmla="*/ 20 h 241"/>
                <a:gd name="T28" fmla="*/ 96 w 241"/>
                <a:gd name="T29" fmla="*/ 3 h 241"/>
                <a:gd name="T30" fmla="*/ 121 w 241"/>
                <a:gd name="T31" fmla="*/ 0 h 241"/>
                <a:gd name="T32" fmla="*/ 145 w 241"/>
                <a:gd name="T33" fmla="*/ 3 h 241"/>
                <a:gd name="T34" fmla="*/ 188 w 241"/>
                <a:gd name="T35" fmla="*/ 20 h 241"/>
                <a:gd name="T36" fmla="*/ 221 w 241"/>
                <a:gd name="T37" fmla="*/ 53 h 241"/>
                <a:gd name="T38" fmla="*/ 239 w 241"/>
                <a:gd name="T39" fmla="*/ 96 h 241"/>
                <a:gd name="T40" fmla="*/ 241 w 241"/>
                <a:gd name="T41" fmla="*/ 12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1" h="241">
                  <a:moveTo>
                    <a:pt x="241" y="121"/>
                  </a:moveTo>
                  <a:lnTo>
                    <a:pt x="239" y="145"/>
                  </a:lnTo>
                  <a:lnTo>
                    <a:pt x="221" y="188"/>
                  </a:lnTo>
                  <a:lnTo>
                    <a:pt x="188" y="221"/>
                  </a:lnTo>
                  <a:lnTo>
                    <a:pt x="145" y="240"/>
                  </a:lnTo>
                  <a:lnTo>
                    <a:pt x="121" y="241"/>
                  </a:lnTo>
                  <a:lnTo>
                    <a:pt x="96" y="240"/>
                  </a:lnTo>
                  <a:lnTo>
                    <a:pt x="53" y="221"/>
                  </a:lnTo>
                  <a:lnTo>
                    <a:pt x="21" y="188"/>
                  </a:lnTo>
                  <a:lnTo>
                    <a:pt x="2" y="145"/>
                  </a:lnTo>
                  <a:lnTo>
                    <a:pt x="0" y="121"/>
                  </a:lnTo>
                  <a:lnTo>
                    <a:pt x="2" y="96"/>
                  </a:lnTo>
                  <a:lnTo>
                    <a:pt x="21" y="53"/>
                  </a:lnTo>
                  <a:lnTo>
                    <a:pt x="53" y="20"/>
                  </a:lnTo>
                  <a:lnTo>
                    <a:pt x="96" y="3"/>
                  </a:lnTo>
                  <a:lnTo>
                    <a:pt x="121" y="0"/>
                  </a:lnTo>
                  <a:lnTo>
                    <a:pt x="145" y="3"/>
                  </a:lnTo>
                  <a:lnTo>
                    <a:pt x="188" y="20"/>
                  </a:lnTo>
                  <a:lnTo>
                    <a:pt x="221" y="53"/>
                  </a:lnTo>
                  <a:lnTo>
                    <a:pt x="239" y="96"/>
                  </a:lnTo>
                  <a:lnTo>
                    <a:pt x="241" y="121"/>
                  </a:lnTo>
                  <a:close/>
                </a:path>
              </a:pathLst>
            </a:custGeom>
            <a:solidFill>
              <a:srgbClr val="F9A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8B270C6A-B8C3-4059-B2CC-F091A1395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3353"/>
              <a:ext cx="61" cy="60"/>
            </a:xfrm>
            <a:custGeom>
              <a:avLst/>
              <a:gdLst>
                <a:gd name="T0" fmla="*/ 241 w 241"/>
                <a:gd name="T1" fmla="*/ 121 h 241"/>
                <a:gd name="T2" fmla="*/ 239 w 241"/>
                <a:gd name="T3" fmla="*/ 145 h 241"/>
                <a:gd name="T4" fmla="*/ 221 w 241"/>
                <a:gd name="T5" fmla="*/ 188 h 241"/>
                <a:gd name="T6" fmla="*/ 188 w 241"/>
                <a:gd name="T7" fmla="*/ 221 h 241"/>
                <a:gd name="T8" fmla="*/ 145 w 241"/>
                <a:gd name="T9" fmla="*/ 240 h 241"/>
                <a:gd name="T10" fmla="*/ 121 w 241"/>
                <a:gd name="T11" fmla="*/ 241 h 241"/>
                <a:gd name="T12" fmla="*/ 96 w 241"/>
                <a:gd name="T13" fmla="*/ 240 h 241"/>
                <a:gd name="T14" fmla="*/ 53 w 241"/>
                <a:gd name="T15" fmla="*/ 221 h 241"/>
                <a:gd name="T16" fmla="*/ 21 w 241"/>
                <a:gd name="T17" fmla="*/ 188 h 241"/>
                <a:gd name="T18" fmla="*/ 2 w 241"/>
                <a:gd name="T19" fmla="*/ 145 h 241"/>
                <a:gd name="T20" fmla="*/ 0 w 241"/>
                <a:gd name="T21" fmla="*/ 121 h 241"/>
                <a:gd name="T22" fmla="*/ 2 w 241"/>
                <a:gd name="T23" fmla="*/ 96 h 241"/>
                <a:gd name="T24" fmla="*/ 21 w 241"/>
                <a:gd name="T25" fmla="*/ 53 h 241"/>
                <a:gd name="T26" fmla="*/ 53 w 241"/>
                <a:gd name="T27" fmla="*/ 20 h 241"/>
                <a:gd name="T28" fmla="*/ 96 w 241"/>
                <a:gd name="T29" fmla="*/ 3 h 241"/>
                <a:gd name="T30" fmla="*/ 121 w 241"/>
                <a:gd name="T31" fmla="*/ 0 h 241"/>
                <a:gd name="T32" fmla="*/ 145 w 241"/>
                <a:gd name="T33" fmla="*/ 3 h 241"/>
                <a:gd name="T34" fmla="*/ 188 w 241"/>
                <a:gd name="T35" fmla="*/ 20 h 241"/>
                <a:gd name="T36" fmla="*/ 221 w 241"/>
                <a:gd name="T37" fmla="*/ 53 h 241"/>
                <a:gd name="T38" fmla="*/ 239 w 241"/>
                <a:gd name="T39" fmla="*/ 96 h 241"/>
                <a:gd name="T40" fmla="*/ 241 w 241"/>
                <a:gd name="T41" fmla="*/ 12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1" h="241">
                  <a:moveTo>
                    <a:pt x="241" y="121"/>
                  </a:moveTo>
                  <a:lnTo>
                    <a:pt x="239" y="145"/>
                  </a:lnTo>
                  <a:lnTo>
                    <a:pt x="221" y="188"/>
                  </a:lnTo>
                  <a:lnTo>
                    <a:pt x="188" y="221"/>
                  </a:lnTo>
                  <a:lnTo>
                    <a:pt x="145" y="240"/>
                  </a:lnTo>
                  <a:lnTo>
                    <a:pt x="121" y="241"/>
                  </a:lnTo>
                  <a:lnTo>
                    <a:pt x="96" y="240"/>
                  </a:lnTo>
                  <a:lnTo>
                    <a:pt x="53" y="221"/>
                  </a:lnTo>
                  <a:lnTo>
                    <a:pt x="21" y="188"/>
                  </a:lnTo>
                  <a:lnTo>
                    <a:pt x="2" y="145"/>
                  </a:lnTo>
                  <a:lnTo>
                    <a:pt x="0" y="121"/>
                  </a:lnTo>
                  <a:lnTo>
                    <a:pt x="2" y="96"/>
                  </a:lnTo>
                  <a:lnTo>
                    <a:pt x="21" y="53"/>
                  </a:lnTo>
                  <a:lnTo>
                    <a:pt x="53" y="20"/>
                  </a:lnTo>
                  <a:lnTo>
                    <a:pt x="96" y="3"/>
                  </a:lnTo>
                  <a:lnTo>
                    <a:pt x="121" y="0"/>
                  </a:lnTo>
                  <a:lnTo>
                    <a:pt x="145" y="3"/>
                  </a:lnTo>
                  <a:lnTo>
                    <a:pt x="188" y="20"/>
                  </a:lnTo>
                  <a:lnTo>
                    <a:pt x="221" y="53"/>
                  </a:lnTo>
                  <a:lnTo>
                    <a:pt x="239" y="96"/>
                  </a:lnTo>
                  <a:lnTo>
                    <a:pt x="241" y="121"/>
                  </a:lnTo>
                  <a:close/>
                </a:path>
              </a:pathLst>
            </a:custGeom>
            <a:solidFill>
              <a:srgbClr val="F9A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DF46D072-A5DB-444E-8D60-FE8ACB614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" y="3550"/>
              <a:ext cx="231" cy="133"/>
            </a:xfrm>
            <a:custGeom>
              <a:avLst/>
              <a:gdLst>
                <a:gd name="T0" fmla="*/ 923 w 923"/>
                <a:gd name="T1" fmla="*/ 0 h 532"/>
                <a:gd name="T2" fmla="*/ 923 w 923"/>
                <a:gd name="T3" fmla="*/ 532 h 532"/>
                <a:gd name="T4" fmla="*/ 0 w 923"/>
                <a:gd name="T5" fmla="*/ 532 h 532"/>
                <a:gd name="T6" fmla="*/ 1 w 923"/>
                <a:gd name="T7" fmla="*/ 511 h 532"/>
                <a:gd name="T8" fmla="*/ 10 w 923"/>
                <a:gd name="T9" fmla="*/ 468 h 532"/>
                <a:gd name="T10" fmla="*/ 30 w 923"/>
                <a:gd name="T11" fmla="*/ 425 h 532"/>
                <a:gd name="T12" fmla="*/ 58 w 923"/>
                <a:gd name="T13" fmla="*/ 380 h 532"/>
                <a:gd name="T14" fmla="*/ 94 w 923"/>
                <a:gd name="T15" fmla="*/ 335 h 532"/>
                <a:gd name="T16" fmla="*/ 138 w 923"/>
                <a:gd name="T17" fmla="*/ 291 h 532"/>
                <a:gd name="T18" fmla="*/ 190 w 923"/>
                <a:gd name="T19" fmla="*/ 246 h 532"/>
                <a:gd name="T20" fmla="*/ 248 w 923"/>
                <a:gd name="T21" fmla="*/ 204 h 532"/>
                <a:gd name="T22" fmla="*/ 312 w 923"/>
                <a:gd name="T23" fmla="*/ 166 h 532"/>
                <a:gd name="T24" fmla="*/ 380 w 923"/>
                <a:gd name="T25" fmla="*/ 128 h 532"/>
                <a:gd name="T26" fmla="*/ 455 w 923"/>
                <a:gd name="T27" fmla="*/ 95 h 532"/>
                <a:gd name="T28" fmla="*/ 533 w 923"/>
                <a:gd name="T29" fmla="*/ 66 h 532"/>
                <a:gd name="T30" fmla="*/ 615 w 923"/>
                <a:gd name="T31" fmla="*/ 41 h 532"/>
                <a:gd name="T32" fmla="*/ 700 w 923"/>
                <a:gd name="T33" fmla="*/ 21 h 532"/>
                <a:gd name="T34" fmla="*/ 788 w 923"/>
                <a:gd name="T35" fmla="*/ 7 h 532"/>
                <a:gd name="T36" fmla="*/ 877 w 923"/>
                <a:gd name="T37" fmla="*/ 0 h 532"/>
                <a:gd name="T38" fmla="*/ 923 w 923"/>
                <a:gd name="T3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3" h="532">
                  <a:moveTo>
                    <a:pt x="923" y="0"/>
                  </a:moveTo>
                  <a:lnTo>
                    <a:pt x="923" y="532"/>
                  </a:lnTo>
                  <a:lnTo>
                    <a:pt x="0" y="532"/>
                  </a:lnTo>
                  <a:lnTo>
                    <a:pt x="1" y="511"/>
                  </a:lnTo>
                  <a:lnTo>
                    <a:pt x="10" y="468"/>
                  </a:lnTo>
                  <a:lnTo>
                    <a:pt x="30" y="425"/>
                  </a:lnTo>
                  <a:lnTo>
                    <a:pt x="58" y="380"/>
                  </a:lnTo>
                  <a:lnTo>
                    <a:pt x="94" y="335"/>
                  </a:lnTo>
                  <a:lnTo>
                    <a:pt x="138" y="291"/>
                  </a:lnTo>
                  <a:lnTo>
                    <a:pt x="190" y="246"/>
                  </a:lnTo>
                  <a:lnTo>
                    <a:pt x="248" y="204"/>
                  </a:lnTo>
                  <a:lnTo>
                    <a:pt x="312" y="166"/>
                  </a:lnTo>
                  <a:lnTo>
                    <a:pt x="380" y="128"/>
                  </a:lnTo>
                  <a:lnTo>
                    <a:pt x="455" y="95"/>
                  </a:lnTo>
                  <a:lnTo>
                    <a:pt x="533" y="66"/>
                  </a:lnTo>
                  <a:lnTo>
                    <a:pt x="615" y="41"/>
                  </a:lnTo>
                  <a:lnTo>
                    <a:pt x="700" y="21"/>
                  </a:lnTo>
                  <a:lnTo>
                    <a:pt x="788" y="7"/>
                  </a:lnTo>
                  <a:lnTo>
                    <a:pt x="877" y="0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rgbClr val="46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AFBEFBA9-4BBE-4F2A-A28D-B0502C7E0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550"/>
              <a:ext cx="230" cy="133"/>
            </a:xfrm>
            <a:custGeom>
              <a:avLst/>
              <a:gdLst>
                <a:gd name="T0" fmla="*/ 0 w 923"/>
                <a:gd name="T1" fmla="*/ 0 h 532"/>
                <a:gd name="T2" fmla="*/ 0 w 923"/>
                <a:gd name="T3" fmla="*/ 532 h 532"/>
                <a:gd name="T4" fmla="*/ 923 w 923"/>
                <a:gd name="T5" fmla="*/ 532 h 532"/>
                <a:gd name="T6" fmla="*/ 923 w 923"/>
                <a:gd name="T7" fmla="*/ 511 h 532"/>
                <a:gd name="T8" fmla="*/ 912 w 923"/>
                <a:gd name="T9" fmla="*/ 468 h 532"/>
                <a:gd name="T10" fmla="*/ 892 w 923"/>
                <a:gd name="T11" fmla="*/ 425 h 532"/>
                <a:gd name="T12" fmla="*/ 864 w 923"/>
                <a:gd name="T13" fmla="*/ 380 h 532"/>
                <a:gd name="T14" fmla="*/ 828 w 923"/>
                <a:gd name="T15" fmla="*/ 335 h 532"/>
                <a:gd name="T16" fmla="*/ 784 w 923"/>
                <a:gd name="T17" fmla="*/ 291 h 532"/>
                <a:gd name="T18" fmla="*/ 732 w 923"/>
                <a:gd name="T19" fmla="*/ 246 h 532"/>
                <a:gd name="T20" fmla="*/ 674 w 923"/>
                <a:gd name="T21" fmla="*/ 204 h 532"/>
                <a:gd name="T22" fmla="*/ 611 w 923"/>
                <a:gd name="T23" fmla="*/ 166 h 532"/>
                <a:gd name="T24" fmla="*/ 542 w 923"/>
                <a:gd name="T25" fmla="*/ 128 h 532"/>
                <a:gd name="T26" fmla="*/ 468 w 923"/>
                <a:gd name="T27" fmla="*/ 95 h 532"/>
                <a:gd name="T28" fmla="*/ 389 w 923"/>
                <a:gd name="T29" fmla="*/ 66 h 532"/>
                <a:gd name="T30" fmla="*/ 307 w 923"/>
                <a:gd name="T31" fmla="*/ 41 h 532"/>
                <a:gd name="T32" fmla="*/ 222 w 923"/>
                <a:gd name="T33" fmla="*/ 21 h 532"/>
                <a:gd name="T34" fmla="*/ 134 w 923"/>
                <a:gd name="T35" fmla="*/ 7 h 532"/>
                <a:gd name="T36" fmla="*/ 45 w 923"/>
                <a:gd name="T37" fmla="*/ 0 h 532"/>
                <a:gd name="T38" fmla="*/ 0 w 923"/>
                <a:gd name="T3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3" h="532">
                  <a:moveTo>
                    <a:pt x="0" y="0"/>
                  </a:moveTo>
                  <a:lnTo>
                    <a:pt x="0" y="532"/>
                  </a:lnTo>
                  <a:lnTo>
                    <a:pt x="923" y="532"/>
                  </a:lnTo>
                  <a:lnTo>
                    <a:pt x="923" y="511"/>
                  </a:lnTo>
                  <a:lnTo>
                    <a:pt x="912" y="468"/>
                  </a:lnTo>
                  <a:lnTo>
                    <a:pt x="892" y="425"/>
                  </a:lnTo>
                  <a:lnTo>
                    <a:pt x="864" y="380"/>
                  </a:lnTo>
                  <a:lnTo>
                    <a:pt x="828" y="335"/>
                  </a:lnTo>
                  <a:lnTo>
                    <a:pt x="784" y="291"/>
                  </a:lnTo>
                  <a:lnTo>
                    <a:pt x="732" y="246"/>
                  </a:lnTo>
                  <a:lnTo>
                    <a:pt x="674" y="204"/>
                  </a:lnTo>
                  <a:lnTo>
                    <a:pt x="611" y="166"/>
                  </a:lnTo>
                  <a:lnTo>
                    <a:pt x="542" y="128"/>
                  </a:lnTo>
                  <a:lnTo>
                    <a:pt x="468" y="95"/>
                  </a:lnTo>
                  <a:lnTo>
                    <a:pt x="389" y="66"/>
                  </a:lnTo>
                  <a:lnTo>
                    <a:pt x="307" y="41"/>
                  </a:lnTo>
                  <a:lnTo>
                    <a:pt x="222" y="21"/>
                  </a:lnTo>
                  <a:lnTo>
                    <a:pt x="134" y="7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08E0086A-82DD-42F9-9D42-44A934DC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" y="3550"/>
              <a:ext cx="97" cy="127"/>
            </a:xfrm>
            <a:custGeom>
              <a:avLst/>
              <a:gdLst>
                <a:gd name="T0" fmla="*/ 385 w 385"/>
                <a:gd name="T1" fmla="*/ 507 h 507"/>
                <a:gd name="T2" fmla="*/ 385 w 385"/>
                <a:gd name="T3" fmla="*/ 0 h 507"/>
                <a:gd name="T4" fmla="*/ 334 w 385"/>
                <a:gd name="T5" fmla="*/ 1 h 507"/>
                <a:gd name="T6" fmla="*/ 235 w 385"/>
                <a:gd name="T7" fmla="*/ 10 h 507"/>
                <a:gd name="T8" fmla="*/ 138 w 385"/>
                <a:gd name="T9" fmla="*/ 27 h 507"/>
                <a:gd name="T10" fmla="*/ 45 w 385"/>
                <a:gd name="T11" fmla="*/ 50 h 507"/>
                <a:gd name="T12" fmla="*/ 0 w 385"/>
                <a:gd name="T13" fmla="*/ 64 h 507"/>
                <a:gd name="T14" fmla="*/ 385 w 385"/>
                <a:gd name="T15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5" h="507">
                  <a:moveTo>
                    <a:pt x="385" y="507"/>
                  </a:moveTo>
                  <a:lnTo>
                    <a:pt x="385" y="0"/>
                  </a:lnTo>
                  <a:lnTo>
                    <a:pt x="334" y="1"/>
                  </a:lnTo>
                  <a:lnTo>
                    <a:pt x="235" y="10"/>
                  </a:lnTo>
                  <a:lnTo>
                    <a:pt x="138" y="27"/>
                  </a:lnTo>
                  <a:lnTo>
                    <a:pt x="45" y="50"/>
                  </a:lnTo>
                  <a:lnTo>
                    <a:pt x="0" y="64"/>
                  </a:lnTo>
                  <a:lnTo>
                    <a:pt x="385" y="5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A4AC1618-8D5B-46DC-9E63-53A8BD405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550"/>
              <a:ext cx="96" cy="127"/>
            </a:xfrm>
            <a:custGeom>
              <a:avLst/>
              <a:gdLst>
                <a:gd name="T0" fmla="*/ 0 w 385"/>
                <a:gd name="T1" fmla="*/ 507 h 507"/>
                <a:gd name="T2" fmla="*/ 0 w 385"/>
                <a:gd name="T3" fmla="*/ 0 h 507"/>
                <a:gd name="T4" fmla="*/ 50 w 385"/>
                <a:gd name="T5" fmla="*/ 1 h 507"/>
                <a:gd name="T6" fmla="*/ 149 w 385"/>
                <a:gd name="T7" fmla="*/ 10 h 507"/>
                <a:gd name="T8" fmla="*/ 246 w 385"/>
                <a:gd name="T9" fmla="*/ 27 h 507"/>
                <a:gd name="T10" fmla="*/ 340 w 385"/>
                <a:gd name="T11" fmla="*/ 50 h 507"/>
                <a:gd name="T12" fmla="*/ 385 w 385"/>
                <a:gd name="T13" fmla="*/ 64 h 507"/>
                <a:gd name="T14" fmla="*/ 0 w 385"/>
                <a:gd name="T15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5" h="507">
                  <a:moveTo>
                    <a:pt x="0" y="507"/>
                  </a:moveTo>
                  <a:lnTo>
                    <a:pt x="0" y="0"/>
                  </a:lnTo>
                  <a:lnTo>
                    <a:pt x="50" y="1"/>
                  </a:lnTo>
                  <a:lnTo>
                    <a:pt x="149" y="10"/>
                  </a:lnTo>
                  <a:lnTo>
                    <a:pt x="246" y="27"/>
                  </a:lnTo>
                  <a:lnTo>
                    <a:pt x="340" y="50"/>
                  </a:lnTo>
                  <a:lnTo>
                    <a:pt x="385" y="64"/>
                  </a:lnTo>
                  <a:lnTo>
                    <a:pt x="0" y="5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A0B51352-5F4B-4019-AEF8-F3864C297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3550"/>
              <a:ext cx="143" cy="69"/>
            </a:xfrm>
            <a:custGeom>
              <a:avLst/>
              <a:gdLst>
                <a:gd name="T0" fmla="*/ 285 w 570"/>
                <a:gd name="T1" fmla="*/ 0 h 277"/>
                <a:gd name="T2" fmla="*/ 211 w 570"/>
                <a:gd name="T3" fmla="*/ 1 h 277"/>
                <a:gd name="T4" fmla="*/ 68 w 570"/>
                <a:gd name="T5" fmla="*/ 20 h 277"/>
                <a:gd name="T6" fmla="*/ 0 w 570"/>
                <a:gd name="T7" fmla="*/ 35 h 277"/>
                <a:gd name="T8" fmla="*/ 5 w 570"/>
                <a:gd name="T9" fmla="*/ 68 h 277"/>
                <a:gd name="T10" fmla="*/ 26 w 570"/>
                <a:gd name="T11" fmla="*/ 127 h 277"/>
                <a:gd name="T12" fmla="*/ 50 w 570"/>
                <a:gd name="T13" fmla="*/ 167 h 277"/>
                <a:gd name="T14" fmla="*/ 81 w 570"/>
                <a:gd name="T15" fmla="*/ 204 h 277"/>
                <a:gd name="T16" fmla="*/ 123 w 570"/>
                <a:gd name="T17" fmla="*/ 237 h 277"/>
                <a:gd name="T18" fmla="*/ 177 w 570"/>
                <a:gd name="T19" fmla="*/ 262 h 277"/>
                <a:gd name="T20" fmla="*/ 245 w 570"/>
                <a:gd name="T21" fmla="*/ 276 h 277"/>
                <a:gd name="T22" fmla="*/ 285 w 570"/>
                <a:gd name="T23" fmla="*/ 277 h 277"/>
                <a:gd name="T24" fmla="*/ 324 w 570"/>
                <a:gd name="T25" fmla="*/ 276 h 277"/>
                <a:gd name="T26" fmla="*/ 392 w 570"/>
                <a:gd name="T27" fmla="*/ 262 h 277"/>
                <a:gd name="T28" fmla="*/ 446 w 570"/>
                <a:gd name="T29" fmla="*/ 237 h 277"/>
                <a:gd name="T30" fmla="*/ 488 w 570"/>
                <a:gd name="T31" fmla="*/ 204 h 277"/>
                <a:gd name="T32" fmla="*/ 520 w 570"/>
                <a:gd name="T33" fmla="*/ 167 h 277"/>
                <a:gd name="T34" fmla="*/ 543 w 570"/>
                <a:gd name="T35" fmla="*/ 127 h 277"/>
                <a:gd name="T36" fmla="*/ 564 w 570"/>
                <a:gd name="T37" fmla="*/ 68 h 277"/>
                <a:gd name="T38" fmla="*/ 570 w 570"/>
                <a:gd name="T39" fmla="*/ 35 h 277"/>
                <a:gd name="T40" fmla="*/ 501 w 570"/>
                <a:gd name="T41" fmla="*/ 20 h 277"/>
                <a:gd name="T42" fmla="*/ 358 w 570"/>
                <a:gd name="T43" fmla="*/ 1 h 277"/>
                <a:gd name="T44" fmla="*/ 285 w 570"/>
                <a:gd name="T4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0" h="277">
                  <a:moveTo>
                    <a:pt x="285" y="0"/>
                  </a:moveTo>
                  <a:lnTo>
                    <a:pt x="211" y="1"/>
                  </a:lnTo>
                  <a:lnTo>
                    <a:pt x="68" y="20"/>
                  </a:lnTo>
                  <a:lnTo>
                    <a:pt x="0" y="35"/>
                  </a:lnTo>
                  <a:lnTo>
                    <a:pt x="5" y="68"/>
                  </a:lnTo>
                  <a:lnTo>
                    <a:pt x="26" y="127"/>
                  </a:lnTo>
                  <a:lnTo>
                    <a:pt x="50" y="167"/>
                  </a:lnTo>
                  <a:lnTo>
                    <a:pt x="81" y="204"/>
                  </a:lnTo>
                  <a:lnTo>
                    <a:pt x="123" y="237"/>
                  </a:lnTo>
                  <a:lnTo>
                    <a:pt x="177" y="262"/>
                  </a:lnTo>
                  <a:lnTo>
                    <a:pt x="245" y="276"/>
                  </a:lnTo>
                  <a:lnTo>
                    <a:pt x="285" y="277"/>
                  </a:lnTo>
                  <a:lnTo>
                    <a:pt x="324" y="276"/>
                  </a:lnTo>
                  <a:lnTo>
                    <a:pt x="392" y="262"/>
                  </a:lnTo>
                  <a:lnTo>
                    <a:pt x="446" y="237"/>
                  </a:lnTo>
                  <a:lnTo>
                    <a:pt x="488" y="204"/>
                  </a:lnTo>
                  <a:lnTo>
                    <a:pt x="520" y="167"/>
                  </a:lnTo>
                  <a:lnTo>
                    <a:pt x="543" y="127"/>
                  </a:lnTo>
                  <a:lnTo>
                    <a:pt x="564" y="68"/>
                  </a:lnTo>
                  <a:lnTo>
                    <a:pt x="570" y="35"/>
                  </a:lnTo>
                  <a:lnTo>
                    <a:pt x="501" y="20"/>
                  </a:lnTo>
                  <a:lnTo>
                    <a:pt x="358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CB905B02-3E09-4149-910E-5C3FC94AB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3546"/>
              <a:ext cx="105" cy="56"/>
            </a:xfrm>
            <a:custGeom>
              <a:avLst/>
              <a:gdLst>
                <a:gd name="T0" fmla="*/ 0 w 421"/>
                <a:gd name="T1" fmla="*/ 35 h 225"/>
                <a:gd name="T2" fmla="*/ 0 w 421"/>
                <a:gd name="T3" fmla="*/ 41 h 225"/>
                <a:gd name="T4" fmla="*/ 6 w 421"/>
                <a:gd name="T5" fmla="*/ 79 h 225"/>
                <a:gd name="T6" fmla="*/ 17 w 421"/>
                <a:gd name="T7" fmla="*/ 113 h 225"/>
                <a:gd name="T8" fmla="*/ 37 w 421"/>
                <a:gd name="T9" fmla="*/ 148 h 225"/>
                <a:gd name="T10" fmla="*/ 68 w 421"/>
                <a:gd name="T11" fmla="*/ 182 h 225"/>
                <a:gd name="T12" fmla="*/ 113 w 421"/>
                <a:gd name="T13" fmla="*/ 209 h 225"/>
                <a:gd name="T14" fmla="*/ 173 w 421"/>
                <a:gd name="T15" fmla="*/ 224 h 225"/>
                <a:gd name="T16" fmla="*/ 211 w 421"/>
                <a:gd name="T17" fmla="*/ 225 h 225"/>
                <a:gd name="T18" fmla="*/ 248 w 421"/>
                <a:gd name="T19" fmla="*/ 224 h 225"/>
                <a:gd name="T20" fmla="*/ 310 w 421"/>
                <a:gd name="T21" fmla="*/ 209 h 225"/>
                <a:gd name="T22" fmla="*/ 354 w 421"/>
                <a:gd name="T23" fmla="*/ 182 h 225"/>
                <a:gd name="T24" fmla="*/ 385 w 421"/>
                <a:gd name="T25" fmla="*/ 148 h 225"/>
                <a:gd name="T26" fmla="*/ 404 w 421"/>
                <a:gd name="T27" fmla="*/ 113 h 225"/>
                <a:gd name="T28" fmla="*/ 415 w 421"/>
                <a:gd name="T29" fmla="*/ 79 h 225"/>
                <a:gd name="T30" fmla="*/ 421 w 421"/>
                <a:gd name="T31" fmla="*/ 41 h 225"/>
                <a:gd name="T32" fmla="*/ 421 w 421"/>
                <a:gd name="T33" fmla="*/ 35 h 225"/>
                <a:gd name="T34" fmla="*/ 415 w 421"/>
                <a:gd name="T35" fmla="*/ 33 h 225"/>
                <a:gd name="T36" fmla="*/ 344 w 421"/>
                <a:gd name="T37" fmla="*/ 14 h 225"/>
                <a:gd name="T38" fmla="*/ 256 w 421"/>
                <a:gd name="T39" fmla="*/ 2 h 225"/>
                <a:gd name="T40" fmla="*/ 188 w 421"/>
                <a:gd name="T41" fmla="*/ 0 h 225"/>
                <a:gd name="T42" fmla="*/ 114 w 421"/>
                <a:gd name="T43" fmla="*/ 5 h 225"/>
                <a:gd name="T44" fmla="*/ 39 w 421"/>
                <a:gd name="T45" fmla="*/ 21 h 225"/>
                <a:gd name="T46" fmla="*/ 0 w 421"/>
                <a:gd name="T47" fmla="*/ 3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1" h="225">
                  <a:moveTo>
                    <a:pt x="0" y="35"/>
                  </a:moveTo>
                  <a:lnTo>
                    <a:pt x="0" y="41"/>
                  </a:lnTo>
                  <a:lnTo>
                    <a:pt x="6" y="79"/>
                  </a:lnTo>
                  <a:lnTo>
                    <a:pt x="17" y="113"/>
                  </a:lnTo>
                  <a:lnTo>
                    <a:pt x="37" y="148"/>
                  </a:lnTo>
                  <a:lnTo>
                    <a:pt x="68" y="182"/>
                  </a:lnTo>
                  <a:lnTo>
                    <a:pt x="113" y="209"/>
                  </a:lnTo>
                  <a:lnTo>
                    <a:pt x="173" y="224"/>
                  </a:lnTo>
                  <a:lnTo>
                    <a:pt x="211" y="225"/>
                  </a:lnTo>
                  <a:lnTo>
                    <a:pt x="248" y="224"/>
                  </a:lnTo>
                  <a:lnTo>
                    <a:pt x="310" y="209"/>
                  </a:lnTo>
                  <a:lnTo>
                    <a:pt x="354" y="182"/>
                  </a:lnTo>
                  <a:lnTo>
                    <a:pt x="385" y="148"/>
                  </a:lnTo>
                  <a:lnTo>
                    <a:pt x="404" y="113"/>
                  </a:lnTo>
                  <a:lnTo>
                    <a:pt x="415" y="79"/>
                  </a:lnTo>
                  <a:lnTo>
                    <a:pt x="421" y="41"/>
                  </a:lnTo>
                  <a:lnTo>
                    <a:pt x="421" y="35"/>
                  </a:lnTo>
                  <a:lnTo>
                    <a:pt x="415" y="33"/>
                  </a:lnTo>
                  <a:lnTo>
                    <a:pt x="344" y="14"/>
                  </a:lnTo>
                  <a:lnTo>
                    <a:pt x="256" y="2"/>
                  </a:lnTo>
                  <a:lnTo>
                    <a:pt x="188" y="0"/>
                  </a:lnTo>
                  <a:lnTo>
                    <a:pt x="114" y="5"/>
                  </a:lnTo>
                  <a:lnTo>
                    <a:pt x="39" y="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53">
              <a:extLst>
                <a:ext uri="{FF2B5EF4-FFF2-40B4-BE49-F238E27FC236}">
                  <a16:creationId xmlns:a16="http://schemas.microsoft.com/office/drawing/2014/main" id="{54C97E6B-D207-44FC-AE82-BD930C147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3555"/>
              <a:ext cx="142" cy="128"/>
            </a:xfrm>
            <a:custGeom>
              <a:avLst/>
              <a:gdLst>
                <a:gd name="T0" fmla="*/ 243 w 567"/>
                <a:gd name="T1" fmla="*/ 19 h 511"/>
                <a:gd name="T2" fmla="*/ 243 w 567"/>
                <a:gd name="T3" fmla="*/ 14 h 511"/>
                <a:gd name="T4" fmla="*/ 239 w 567"/>
                <a:gd name="T5" fmla="*/ 9 h 511"/>
                <a:gd name="T6" fmla="*/ 224 w 567"/>
                <a:gd name="T7" fmla="*/ 3 h 511"/>
                <a:gd name="T8" fmla="*/ 189 w 567"/>
                <a:gd name="T9" fmla="*/ 0 h 511"/>
                <a:gd name="T10" fmla="*/ 146 w 567"/>
                <a:gd name="T11" fmla="*/ 6 h 511"/>
                <a:gd name="T12" fmla="*/ 100 w 567"/>
                <a:gd name="T13" fmla="*/ 19 h 511"/>
                <a:gd name="T14" fmla="*/ 56 w 567"/>
                <a:gd name="T15" fmla="*/ 39 h 511"/>
                <a:gd name="T16" fmla="*/ 21 w 567"/>
                <a:gd name="T17" fmla="*/ 67 h 511"/>
                <a:gd name="T18" fmla="*/ 5 w 567"/>
                <a:gd name="T19" fmla="*/ 93 h 511"/>
                <a:gd name="T20" fmla="*/ 0 w 567"/>
                <a:gd name="T21" fmla="*/ 112 h 511"/>
                <a:gd name="T22" fmla="*/ 0 w 567"/>
                <a:gd name="T23" fmla="*/ 123 h 511"/>
                <a:gd name="T24" fmla="*/ 1 w 567"/>
                <a:gd name="T25" fmla="*/ 134 h 511"/>
                <a:gd name="T26" fmla="*/ 7 w 567"/>
                <a:gd name="T27" fmla="*/ 155 h 511"/>
                <a:gd name="T28" fmla="*/ 26 w 567"/>
                <a:gd name="T29" fmla="*/ 186 h 511"/>
                <a:gd name="T30" fmla="*/ 67 w 567"/>
                <a:gd name="T31" fmla="*/ 223 h 511"/>
                <a:gd name="T32" fmla="*/ 119 w 567"/>
                <a:gd name="T33" fmla="*/ 259 h 511"/>
                <a:gd name="T34" fmla="*/ 210 w 567"/>
                <a:gd name="T35" fmla="*/ 305 h 511"/>
                <a:gd name="T36" fmla="*/ 319 w 567"/>
                <a:gd name="T37" fmla="*/ 354 h 511"/>
                <a:gd name="T38" fmla="*/ 354 w 567"/>
                <a:gd name="T39" fmla="*/ 371 h 511"/>
                <a:gd name="T40" fmla="*/ 418 w 567"/>
                <a:gd name="T41" fmla="*/ 410 h 511"/>
                <a:gd name="T42" fmla="*/ 547 w 567"/>
                <a:gd name="T43" fmla="*/ 498 h 511"/>
                <a:gd name="T44" fmla="*/ 565 w 567"/>
                <a:gd name="T45" fmla="*/ 511 h 511"/>
                <a:gd name="T46" fmla="*/ 566 w 567"/>
                <a:gd name="T47" fmla="*/ 508 h 511"/>
                <a:gd name="T48" fmla="*/ 567 w 567"/>
                <a:gd name="T49" fmla="*/ 476 h 511"/>
                <a:gd name="T50" fmla="*/ 559 w 567"/>
                <a:gd name="T51" fmla="*/ 439 h 511"/>
                <a:gd name="T52" fmla="*/ 546 w 567"/>
                <a:gd name="T53" fmla="*/ 411 h 511"/>
                <a:gd name="T54" fmla="*/ 525 w 567"/>
                <a:gd name="T55" fmla="*/ 381 h 511"/>
                <a:gd name="T56" fmla="*/ 492 w 567"/>
                <a:gd name="T57" fmla="*/ 351 h 511"/>
                <a:gd name="T58" fmla="*/ 472 w 567"/>
                <a:gd name="T59" fmla="*/ 337 h 511"/>
                <a:gd name="T60" fmla="*/ 449 w 567"/>
                <a:gd name="T61" fmla="*/ 322 h 511"/>
                <a:gd name="T62" fmla="*/ 406 w 567"/>
                <a:gd name="T63" fmla="*/ 285 h 511"/>
                <a:gd name="T64" fmla="*/ 345 w 567"/>
                <a:gd name="T65" fmla="*/ 218 h 511"/>
                <a:gd name="T66" fmla="*/ 279 w 567"/>
                <a:gd name="T67" fmla="*/ 123 h 511"/>
                <a:gd name="T68" fmla="*/ 250 w 567"/>
                <a:gd name="T69" fmla="*/ 62 h 511"/>
                <a:gd name="T70" fmla="*/ 243 w 567"/>
                <a:gd name="T71" fmla="*/ 29 h 511"/>
                <a:gd name="T72" fmla="*/ 243 w 567"/>
                <a:gd name="T73" fmla="*/ 19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7" h="511">
                  <a:moveTo>
                    <a:pt x="243" y="19"/>
                  </a:moveTo>
                  <a:lnTo>
                    <a:pt x="243" y="14"/>
                  </a:lnTo>
                  <a:lnTo>
                    <a:pt x="239" y="9"/>
                  </a:lnTo>
                  <a:lnTo>
                    <a:pt x="224" y="3"/>
                  </a:lnTo>
                  <a:lnTo>
                    <a:pt x="189" y="0"/>
                  </a:lnTo>
                  <a:lnTo>
                    <a:pt x="146" y="6"/>
                  </a:lnTo>
                  <a:lnTo>
                    <a:pt x="100" y="19"/>
                  </a:lnTo>
                  <a:lnTo>
                    <a:pt x="56" y="39"/>
                  </a:lnTo>
                  <a:lnTo>
                    <a:pt x="21" y="67"/>
                  </a:lnTo>
                  <a:lnTo>
                    <a:pt x="5" y="93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1" y="134"/>
                  </a:lnTo>
                  <a:lnTo>
                    <a:pt x="7" y="155"/>
                  </a:lnTo>
                  <a:lnTo>
                    <a:pt x="26" y="186"/>
                  </a:lnTo>
                  <a:lnTo>
                    <a:pt x="67" y="223"/>
                  </a:lnTo>
                  <a:lnTo>
                    <a:pt x="119" y="259"/>
                  </a:lnTo>
                  <a:lnTo>
                    <a:pt x="210" y="305"/>
                  </a:lnTo>
                  <a:lnTo>
                    <a:pt x="319" y="354"/>
                  </a:lnTo>
                  <a:lnTo>
                    <a:pt x="354" y="371"/>
                  </a:lnTo>
                  <a:lnTo>
                    <a:pt x="418" y="410"/>
                  </a:lnTo>
                  <a:lnTo>
                    <a:pt x="547" y="498"/>
                  </a:lnTo>
                  <a:lnTo>
                    <a:pt x="565" y="511"/>
                  </a:lnTo>
                  <a:lnTo>
                    <a:pt x="566" y="508"/>
                  </a:lnTo>
                  <a:lnTo>
                    <a:pt x="567" y="476"/>
                  </a:lnTo>
                  <a:lnTo>
                    <a:pt x="559" y="439"/>
                  </a:lnTo>
                  <a:lnTo>
                    <a:pt x="546" y="411"/>
                  </a:lnTo>
                  <a:lnTo>
                    <a:pt x="525" y="381"/>
                  </a:lnTo>
                  <a:lnTo>
                    <a:pt x="492" y="351"/>
                  </a:lnTo>
                  <a:lnTo>
                    <a:pt x="472" y="337"/>
                  </a:lnTo>
                  <a:lnTo>
                    <a:pt x="449" y="322"/>
                  </a:lnTo>
                  <a:lnTo>
                    <a:pt x="406" y="285"/>
                  </a:lnTo>
                  <a:lnTo>
                    <a:pt x="345" y="218"/>
                  </a:lnTo>
                  <a:lnTo>
                    <a:pt x="279" y="123"/>
                  </a:lnTo>
                  <a:lnTo>
                    <a:pt x="250" y="62"/>
                  </a:lnTo>
                  <a:lnTo>
                    <a:pt x="243" y="29"/>
                  </a:lnTo>
                  <a:lnTo>
                    <a:pt x="243" y="19"/>
                  </a:lnTo>
                  <a:close/>
                </a:path>
              </a:pathLst>
            </a:custGeom>
            <a:solidFill>
              <a:srgbClr val="3AB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54">
              <a:extLst>
                <a:ext uri="{FF2B5EF4-FFF2-40B4-BE49-F238E27FC236}">
                  <a16:creationId xmlns:a16="http://schemas.microsoft.com/office/drawing/2014/main" id="{15F3EDD5-5B71-4BC9-B8D8-2C021C35E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3555"/>
              <a:ext cx="141" cy="128"/>
            </a:xfrm>
            <a:custGeom>
              <a:avLst/>
              <a:gdLst>
                <a:gd name="T0" fmla="*/ 324 w 567"/>
                <a:gd name="T1" fmla="*/ 19 h 511"/>
                <a:gd name="T2" fmla="*/ 324 w 567"/>
                <a:gd name="T3" fmla="*/ 14 h 511"/>
                <a:gd name="T4" fmla="*/ 328 w 567"/>
                <a:gd name="T5" fmla="*/ 9 h 511"/>
                <a:gd name="T6" fmla="*/ 343 w 567"/>
                <a:gd name="T7" fmla="*/ 3 h 511"/>
                <a:gd name="T8" fmla="*/ 378 w 567"/>
                <a:gd name="T9" fmla="*/ 0 h 511"/>
                <a:gd name="T10" fmla="*/ 421 w 567"/>
                <a:gd name="T11" fmla="*/ 6 h 511"/>
                <a:gd name="T12" fmla="*/ 467 w 567"/>
                <a:gd name="T13" fmla="*/ 19 h 511"/>
                <a:gd name="T14" fmla="*/ 511 w 567"/>
                <a:gd name="T15" fmla="*/ 39 h 511"/>
                <a:gd name="T16" fmla="*/ 546 w 567"/>
                <a:gd name="T17" fmla="*/ 67 h 511"/>
                <a:gd name="T18" fmla="*/ 562 w 567"/>
                <a:gd name="T19" fmla="*/ 93 h 511"/>
                <a:gd name="T20" fmla="*/ 567 w 567"/>
                <a:gd name="T21" fmla="*/ 112 h 511"/>
                <a:gd name="T22" fmla="*/ 567 w 567"/>
                <a:gd name="T23" fmla="*/ 123 h 511"/>
                <a:gd name="T24" fmla="*/ 567 w 567"/>
                <a:gd name="T25" fmla="*/ 134 h 511"/>
                <a:gd name="T26" fmla="*/ 561 w 567"/>
                <a:gd name="T27" fmla="*/ 155 h 511"/>
                <a:gd name="T28" fmla="*/ 541 w 567"/>
                <a:gd name="T29" fmla="*/ 186 h 511"/>
                <a:gd name="T30" fmla="*/ 501 w 567"/>
                <a:gd name="T31" fmla="*/ 223 h 511"/>
                <a:gd name="T32" fmla="*/ 448 w 567"/>
                <a:gd name="T33" fmla="*/ 259 h 511"/>
                <a:gd name="T34" fmla="*/ 359 w 567"/>
                <a:gd name="T35" fmla="*/ 305 h 511"/>
                <a:gd name="T36" fmla="*/ 248 w 567"/>
                <a:gd name="T37" fmla="*/ 354 h 511"/>
                <a:gd name="T38" fmla="*/ 213 w 567"/>
                <a:gd name="T39" fmla="*/ 371 h 511"/>
                <a:gd name="T40" fmla="*/ 149 w 567"/>
                <a:gd name="T41" fmla="*/ 410 h 511"/>
                <a:gd name="T42" fmla="*/ 20 w 567"/>
                <a:gd name="T43" fmla="*/ 498 h 511"/>
                <a:gd name="T44" fmla="*/ 2 w 567"/>
                <a:gd name="T45" fmla="*/ 511 h 511"/>
                <a:gd name="T46" fmla="*/ 2 w 567"/>
                <a:gd name="T47" fmla="*/ 508 h 511"/>
                <a:gd name="T48" fmla="*/ 0 w 567"/>
                <a:gd name="T49" fmla="*/ 476 h 511"/>
                <a:gd name="T50" fmla="*/ 9 w 567"/>
                <a:gd name="T51" fmla="*/ 439 h 511"/>
                <a:gd name="T52" fmla="*/ 22 w 567"/>
                <a:gd name="T53" fmla="*/ 411 h 511"/>
                <a:gd name="T54" fmla="*/ 42 w 567"/>
                <a:gd name="T55" fmla="*/ 381 h 511"/>
                <a:gd name="T56" fmla="*/ 75 w 567"/>
                <a:gd name="T57" fmla="*/ 351 h 511"/>
                <a:gd name="T58" fmla="*/ 96 w 567"/>
                <a:gd name="T59" fmla="*/ 337 h 511"/>
                <a:gd name="T60" fmla="*/ 118 w 567"/>
                <a:gd name="T61" fmla="*/ 322 h 511"/>
                <a:gd name="T62" fmla="*/ 162 w 567"/>
                <a:gd name="T63" fmla="*/ 285 h 511"/>
                <a:gd name="T64" fmla="*/ 223 w 567"/>
                <a:gd name="T65" fmla="*/ 218 h 511"/>
                <a:gd name="T66" fmla="*/ 288 w 567"/>
                <a:gd name="T67" fmla="*/ 123 h 511"/>
                <a:gd name="T68" fmla="*/ 317 w 567"/>
                <a:gd name="T69" fmla="*/ 62 h 511"/>
                <a:gd name="T70" fmla="*/ 325 w 567"/>
                <a:gd name="T71" fmla="*/ 29 h 511"/>
                <a:gd name="T72" fmla="*/ 324 w 567"/>
                <a:gd name="T73" fmla="*/ 19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7" h="511">
                  <a:moveTo>
                    <a:pt x="324" y="19"/>
                  </a:moveTo>
                  <a:lnTo>
                    <a:pt x="324" y="14"/>
                  </a:lnTo>
                  <a:lnTo>
                    <a:pt x="328" y="9"/>
                  </a:lnTo>
                  <a:lnTo>
                    <a:pt x="343" y="3"/>
                  </a:lnTo>
                  <a:lnTo>
                    <a:pt x="378" y="0"/>
                  </a:lnTo>
                  <a:lnTo>
                    <a:pt x="421" y="6"/>
                  </a:lnTo>
                  <a:lnTo>
                    <a:pt x="467" y="19"/>
                  </a:lnTo>
                  <a:lnTo>
                    <a:pt x="511" y="39"/>
                  </a:lnTo>
                  <a:lnTo>
                    <a:pt x="546" y="67"/>
                  </a:lnTo>
                  <a:lnTo>
                    <a:pt x="562" y="93"/>
                  </a:lnTo>
                  <a:lnTo>
                    <a:pt x="567" y="112"/>
                  </a:lnTo>
                  <a:lnTo>
                    <a:pt x="567" y="123"/>
                  </a:lnTo>
                  <a:lnTo>
                    <a:pt x="567" y="134"/>
                  </a:lnTo>
                  <a:lnTo>
                    <a:pt x="561" y="155"/>
                  </a:lnTo>
                  <a:lnTo>
                    <a:pt x="541" y="186"/>
                  </a:lnTo>
                  <a:lnTo>
                    <a:pt x="501" y="223"/>
                  </a:lnTo>
                  <a:lnTo>
                    <a:pt x="448" y="259"/>
                  </a:lnTo>
                  <a:lnTo>
                    <a:pt x="359" y="305"/>
                  </a:lnTo>
                  <a:lnTo>
                    <a:pt x="248" y="354"/>
                  </a:lnTo>
                  <a:lnTo>
                    <a:pt x="213" y="371"/>
                  </a:lnTo>
                  <a:lnTo>
                    <a:pt x="149" y="410"/>
                  </a:lnTo>
                  <a:lnTo>
                    <a:pt x="20" y="498"/>
                  </a:lnTo>
                  <a:lnTo>
                    <a:pt x="2" y="511"/>
                  </a:lnTo>
                  <a:lnTo>
                    <a:pt x="2" y="508"/>
                  </a:lnTo>
                  <a:lnTo>
                    <a:pt x="0" y="476"/>
                  </a:lnTo>
                  <a:lnTo>
                    <a:pt x="9" y="439"/>
                  </a:lnTo>
                  <a:lnTo>
                    <a:pt x="22" y="411"/>
                  </a:lnTo>
                  <a:lnTo>
                    <a:pt x="42" y="381"/>
                  </a:lnTo>
                  <a:lnTo>
                    <a:pt x="75" y="351"/>
                  </a:lnTo>
                  <a:lnTo>
                    <a:pt x="96" y="337"/>
                  </a:lnTo>
                  <a:lnTo>
                    <a:pt x="118" y="322"/>
                  </a:lnTo>
                  <a:lnTo>
                    <a:pt x="162" y="285"/>
                  </a:lnTo>
                  <a:lnTo>
                    <a:pt x="223" y="218"/>
                  </a:lnTo>
                  <a:lnTo>
                    <a:pt x="288" y="123"/>
                  </a:lnTo>
                  <a:lnTo>
                    <a:pt x="317" y="62"/>
                  </a:lnTo>
                  <a:lnTo>
                    <a:pt x="325" y="29"/>
                  </a:lnTo>
                  <a:lnTo>
                    <a:pt x="324" y="19"/>
                  </a:lnTo>
                  <a:close/>
                </a:path>
              </a:pathLst>
            </a:custGeom>
            <a:solidFill>
              <a:srgbClr val="3AB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55">
              <a:extLst>
                <a:ext uri="{FF2B5EF4-FFF2-40B4-BE49-F238E27FC236}">
                  <a16:creationId xmlns:a16="http://schemas.microsoft.com/office/drawing/2014/main" id="{22649187-BA0C-418F-9299-0C0958B9B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" y="2941"/>
              <a:ext cx="537" cy="626"/>
            </a:xfrm>
            <a:custGeom>
              <a:avLst/>
              <a:gdLst>
                <a:gd name="T0" fmla="*/ 987 w 2149"/>
                <a:gd name="T1" fmla="*/ 1 h 2505"/>
                <a:gd name="T2" fmla="*/ 687 w 2149"/>
                <a:gd name="T3" fmla="*/ 56 h 2505"/>
                <a:gd name="T4" fmla="*/ 453 w 2149"/>
                <a:gd name="T5" fmla="*/ 173 h 2505"/>
                <a:gd name="T6" fmla="*/ 279 w 2149"/>
                <a:gd name="T7" fmla="*/ 340 h 2505"/>
                <a:gd name="T8" fmla="*/ 154 w 2149"/>
                <a:gd name="T9" fmla="*/ 545 h 2505"/>
                <a:gd name="T10" fmla="*/ 72 w 2149"/>
                <a:gd name="T11" fmla="*/ 775 h 2505"/>
                <a:gd name="T12" fmla="*/ 25 w 2149"/>
                <a:gd name="T13" fmla="*/ 1019 h 2505"/>
                <a:gd name="T14" fmla="*/ 1 w 2149"/>
                <a:gd name="T15" fmla="*/ 1323 h 2505"/>
                <a:gd name="T16" fmla="*/ 0 w 2149"/>
                <a:gd name="T17" fmla="*/ 1497 h 2505"/>
                <a:gd name="T18" fmla="*/ 22 w 2149"/>
                <a:gd name="T19" fmla="*/ 1708 h 2505"/>
                <a:gd name="T20" fmla="*/ 66 w 2149"/>
                <a:gd name="T21" fmla="*/ 1895 h 2505"/>
                <a:gd name="T22" fmla="*/ 130 w 2149"/>
                <a:gd name="T23" fmla="*/ 2058 h 2505"/>
                <a:gd name="T24" fmla="*/ 210 w 2149"/>
                <a:gd name="T25" fmla="*/ 2198 h 2505"/>
                <a:gd name="T26" fmla="*/ 323 w 2149"/>
                <a:gd name="T27" fmla="*/ 2338 h 2505"/>
                <a:gd name="T28" fmla="*/ 515 w 2149"/>
                <a:gd name="T29" fmla="*/ 2484 h 2505"/>
                <a:gd name="T30" fmla="*/ 550 w 2149"/>
                <a:gd name="T31" fmla="*/ 2483 h 2505"/>
                <a:gd name="T32" fmla="*/ 418 w 2149"/>
                <a:gd name="T33" fmla="*/ 2168 h 2505"/>
                <a:gd name="T34" fmla="*/ 351 w 2149"/>
                <a:gd name="T35" fmla="*/ 1923 h 2505"/>
                <a:gd name="T36" fmla="*/ 316 w 2149"/>
                <a:gd name="T37" fmla="*/ 1700 h 2505"/>
                <a:gd name="T38" fmla="*/ 310 w 2149"/>
                <a:gd name="T39" fmla="*/ 1462 h 2505"/>
                <a:gd name="T40" fmla="*/ 345 w 2149"/>
                <a:gd name="T41" fmla="*/ 1219 h 2505"/>
                <a:gd name="T42" fmla="*/ 378 w 2149"/>
                <a:gd name="T43" fmla="*/ 1110 h 2505"/>
                <a:gd name="T44" fmla="*/ 461 w 2149"/>
                <a:gd name="T45" fmla="*/ 956 h 2505"/>
                <a:gd name="T46" fmla="*/ 569 w 2149"/>
                <a:gd name="T47" fmla="*/ 855 h 2505"/>
                <a:gd name="T48" fmla="*/ 687 w 2149"/>
                <a:gd name="T49" fmla="*/ 796 h 2505"/>
                <a:gd name="T50" fmla="*/ 837 w 2149"/>
                <a:gd name="T51" fmla="*/ 764 h 2505"/>
                <a:gd name="T52" fmla="*/ 1057 w 2149"/>
                <a:gd name="T53" fmla="*/ 780 h 2505"/>
                <a:gd name="T54" fmla="*/ 1092 w 2149"/>
                <a:gd name="T55" fmla="*/ 780 h 2505"/>
                <a:gd name="T56" fmla="*/ 1312 w 2149"/>
                <a:gd name="T57" fmla="*/ 764 h 2505"/>
                <a:gd name="T58" fmla="*/ 1462 w 2149"/>
                <a:gd name="T59" fmla="*/ 796 h 2505"/>
                <a:gd name="T60" fmla="*/ 1581 w 2149"/>
                <a:gd name="T61" fmla="*/ 855 h 2505"/>
                <a:gd name="T62" fmla="*/ 1688 w 2149"/>
                <a:gd name="T63" fmla="*/ 956 h 2505"/>
                <a:gd name="T64" fmla="*/ 1772 w 2149"/>
                <a:gd name="T65" fmla="*/ 1110 h 2505"/>
                <a:gd name="T66" fmla="*/ 1804 w 2149"/>
                <a:gd name="T67" fmla="*/ 1219 h 2505"/>
                <a:gd name="T68" fmla="*/ 1839 w 2149"/>
                <a:gd name="T69" fmla="*/ 1462 h 2505"/>
                <a:gd name="T70" fmla="*/ 1833 w 2149"/>
                <a:gd name="T71" fmla="*/ 1700 h 2505"/>
                <a:gd name="T72" fmla="*/ 1799 w 2149"/>
                <a:gd name="T73" fmla="*/ 1923 h 2505"/>
                <a:gd name="T74" fmla="*/ 1731 w 2149"/>
                <a:gd name="T75" fmla="*/ 2168 h 2505"/>
                <a:gd name="T76" fmla="*/ 1600 w 2149"/>
                <a:gd name="T77" fmla="*/ 2483 h 2505"/>
                <a:gd name="T78" fmla="*/ 1634 w 2149"/>
                <a:gd name="T79" fmla="*/ 2484 h 2505"/>
                <a:gd name="T80" fmla="*/ 1827 w 2149"/>
                <a:gd name="T81" fmla="*/ 2338 h 2505"/>
                <a:gd name="T82" fmla="*/ 1941 w 2149"/>
                <a:gd name="T83" fmla="*/ 2198 h 2505"/>
                <a:gd name="T84" fmla="*/ 2019 w 2149"/>
                <a:gd name="T85" fmla="*/ 2058 h 2505"/>
                <a:gd name="T86" fmla="*/ 2084 w 2149"/>
                <a:gd name="T87" fmla="*/ 1895 h 2505"/>
                <a:gd name="T88" fmla="*/ 2129 w 2149"/>
                <a:gd name="T89" fmla="*/ 1708 h 2505"/>
                <a:gd name="T90" fmla="*/ 2149 w 2149"/>
                <a:gd name="T91" fmla="*/ 1497 h 2505"/>
                <a:gd name="T92" fmla="*/ 2149 w 2149"/>
                <a:gd name="T93" fmla="*/ 1323 h 2505"/>
                <a:gd name="T94" fmla="*/ 2124 w 2149"/>
                <a:gd name="T95" fmla="*/ 1019 h 2505"/>
                <a:gd name="T96" fmla="*/ 2077 w 2149"/>
                <a:gd name="T97" fmla="*/ 775 h 2505"/>
                <a:gd name="T98" fmla="*/ 1995 w 2149"/>
                <a:gd name="T99" fmla="*/ 545 h 2505"/>
                <a:gd name="T100" fmla="*/ 1871 w 2149"/>
                <a:gd name="T101" fmla="*/ 340 h 2505"/>
                <a:gd name="T102" fmla="*/ 1696 w 2149"/>
                <a:gd name="T103" fmla="*/ 173 h 2505"/>
                <a:gd name="T104" fmla="*/ 1463 w 2149"/>
                <a:gd name="T105" fmla="*/ 56 h 2505"/>
                <a:gd name="T106" fmla="*/ 1162 w 2149"/>
                <a:gd name="T107" fmla="*/ 1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49" h="2505">
                  <a:moveTo>
                    <a:pt x="1075" y="0"/>
                  </a:moveTo>
                  <a:lnTo>
                    <a:pt x="987" y="1"/>
                  </a:lnTo>
                  <a:lnTo>
                    <a:pt x="828" y="20"/>
                  </a:lnTo>
                  <a:lnTo>
                    <a:pt x="687" y="56"/>
                  </a:lnTo>
                  <a:lnTo>
                    <a:pt x="563" y="108"/>
                  </a:lnTo>
                  <a:lnTo>
                    <a:pt x="453" y="173"/>
                  </a:lnTo>
                  <a:lnTo>
                    <a:pt x="359" y="251"/>
                  </a:lnTo>
                  <a:lnTo>
                    <a:pt x="279" y="340"/>
                  </a:lnTo>
                  <a:lnTo>
                    <a:pt x="211" y="438"/>
                  </a:lnTo>
                  <a:lnTo>
                    <a:pt x="154" y="545"/>
                  </a:lnTo>
                  <a:lnTo>
                    <a:pt x="109" y="658"/>
                  </a:lnTo>
                  <a:lnTo>
                    <a:pt x="72" y="775"/>
                  </a:lnTo>
                  <a:lnTo>
                    <a:pt x="45" y="896"/>
                  </a:lnTo>
                  <a:lnTo>
                    <a:pt x="25" y="1019"/>
                  </a:lnTo>
                  <a:lnTo>
                    <a:pt x="12" y="1141"/>
                  </a:lnTo>
                  <a:lnTo>
                    <a:pt x="1" y="1323"/>
                  </a:lnTo>
                  <a:lnTo>
                    <a:pt x="0" y="1440"/>
                  </a:lnTo>
                  <a:lnTo>
                    <a:pt x="0" y="1497"/>
                  </a:lnTo>
                  <a:lnTo>
                    <a:pt x="8" y="1606"/>
                  </a:lnTo>
                  <a:lnTo>
                    <a:pt x="22" y="1708"/>
                  </a:lnTo>
                  <a:lnTo>
                    <a:pt x="41" y="1805"/>
                  </a:lnTo>
                  <a:lnTo>
                    <a:pt x="66" y="1895"/>
                  </a:lnTo>
                  <a:lnTo>
                    <a:pt x="96" y="1979"/>
                  </a:lnTo>
                  <a:lnTo>
                    <a:pt x="130" y="2058"/>
                  </a:lnTo>
                  <a:lnTo>
                    <a:pt x="168" y="2131"/>
                  </a:lnTo>
                  <a:lnTo>
                    <a:pt x="210" y="2198"/>
                  </a:lnTo>
                  <a:lnTo>
                    <a:pt x="253" y="2258"/>
                  </a:lnTo>
                  <a:lnTo>
                    <a:pt x="323" y="2338"/>
                  </a:lnTo>
                  <a:lnTo>
                    <a:pt x="418" y="2423"/>
                  </a:lnTo>
                  <a:lnTo>
                    <a:pt x="515" y="2484"/>
                  </a:lnTo>
                  <a:lnTo>
                    <a:pt x="563" y="2505"/>
                  </a:lnTo>
                  <a:lnTo>
                    <a:pt x="550" y="2483"/>
                  </a:lnTo>
                  <a:lnTo>
                    <a:pt x="478" y="2325"/>
                  </a:lnTo>
                  <a:lnTo>
                    <a:pt x="418" y="2168"/>
                  </a:lnTo>
                  <a:lnTo>
                    <a:pt x="375" y="2026"/>
                  </a:lnTo>
                  <a:lnTo>
                    <a:pt x="351" y="1923"/>
                  </a:lnTo>
                  <a:lnTo>
                    <a:pt x="330" y="1814"/>
                  </a:lnTo>
                  <a:lnTo>
                    <a:pt x="316" y="1700"/>
                  </a:lnTo>
                  <a:lnTo>
                    <a:pt x="309" y="1583"/>
                  </a:lnTo>
                  <a:lnTo>
                    <a:pt x="310" y="1462"/>
                  </a:lnTo>
                  <a:lnTo>
                    <a:pt x="322" y="1341"/>
                  </a:lnTo>
                  <a:lnTo>
                    <a:pt x="345" y="1219"/>
                  </a:lnTo>
                  <a:lnTo>
                    <a:pt x="363" y="1159"/>
                  </a:lnTo>
                  <a:lnTo>
                    <a:pt x="378" y="1110"/>
                  </a:lnTo>
                  <a:lnTo>
                    <a:pt x="416" y="1026"/>
                  </a:lnTo>
                  <a:lnTo>
                    <a:pt x="461" y="956"/>
                  </a:lnTo>
                  <a:lnTo>
                    <a:pt x="513" y="900"/>
                  </a:lnTo>
                  <a:lnTo>
                    <a:pt x="569" y="855"/>
                  </a:lnTo>
                  <a:lnTo>
                    <a:pt x="627" y="820"/>
                  </a:lnTo>
                  <a:lnTo>
                    <a:pt x="687" y="796"/>
                  </a:lnTo>
                  <a:lnTo>
                    <a:pt x="748" y="778"/>
                  </a:lnTo>
                  <a:lnTo>
                    <a:pt x="837" y="764"/>
                  </a:lnTo>
                  <a:lnTo>
                    <a:pt x="942" y="764"/>
                  </a:lnTo>
                  <a:lnTo>
                    <a:pt x="1057" y="780"/>
                  </a:lnTo>
                  <a:lnTo>
                    <a:pt x="1075" y="785"/>
                  </a:lnTo>
                  <a:lnTo>
                    <a:pt x="1092" y="780"/>
                  </a:lnTo>
                  <a:lnTo>
                    <a:pt x="1207" y="764"/>
                  </a:lnTo>
                  <a:lnTo>
                    <a:pt x="1312" y="764"/>
                  </a:lnTo>
                  <a:lnTo>
                    <a:pt x="1402" y="778"/>
                  </a:lnTo>
                  <a:lnTo>
                    <a:pt x="1462" y="796"/>
                  </a:lnTo>
                  <a:lnTo>
                    <a:pt x="1522" y="820"/>
                  </a:lnTo>
                  <a:lnTo>
                    <a:pt x="1581" y="855"/>
                  </a:lnTo>
                  <a:lnTo>
                    <a:pt x="1636" y="900"/>
                  </a:lnTo>
                  <a:lnTo>
                    <a:pt x="1688" y="956"/>
                  </a:lnTo>
                  <a:lnTo>
                    <a:pt x="1733" y="1026"/>
                  </a:lnTo>
                  <a:lnTo>
                    <a:pt x="1772" y="1110"/>
                  </a:lnTo>
                  <a:lnTo>
                    <a:pt x="1787" y="1159"/>
                  </a:lnTo>
                  <a:lnTo>
                    <a:pt x="1804" y="1219"/>
                  </a:lnTo>
                  <a:lnTo>
                    <a:pt x="1828" y="1341"/>
                  </a:lnTo>
                  <a:lnTo>
                    <a:pt x="1839" y="1462"/>
                  </a:lnTo>
                  <a:lnTo>
                    <a:pt x="1840" y="1583"/>
                  </a:lnTo>
                  <a:lnTo>
                    <a:pt x="1833" y="1700"/>
                  </a:lnTo>
                  <a:lnTo>
                    <a:pt x="1819" y="1814"/>
                  </a:lnTo>
                  <a:lnTo>
                    <a:pt x="1799" y="1923"/>
                  </a:lnTo>
                  <a:lnTo>
                    <a:pt x="1774" y="2026"/>
                  </a:lnTo>
                  <a:lnTo>
                    <a:pt x="1731" y="2168"/>
                  </a:lnTo>
                  <a:lnTo>
                    <a:pt x="1672" y="2325"/>
                  </a:lnTo>
                  <a:lnTo>
                    <a:pt x="1600" y="2483"/>
                  </a:lnTo>
                  <a:lnTo>
                    <a:pt x="1587" y="2505"/>
                  </a:lnTo>
                  <a:lnTo>
                    <a:pt x="1634" y="2484"/>
                  </a:lnTo>
                  <a:lnTo>
                    <a:pt x="1731" y="2423"/>
                  </a:lnTo>
                  <a:lnTo>
                    <a:pt x="1827" y="2338"/>
                  </a:lnTo>
                  <a:lnTo>
                    <a:pt x="1896" y="2258"/>
                  </a:lnTo>
                  <a:lnTo>
                    <a:pt x="1941" y="2198"/>
                  </a:lnTo>
                  <a:lnTo>
                    <a:pt x="1981" y="2131"/>
                  </a:lnTo>
                  <a:lnTo>
                    <a:pt x="2019" y="2058"/>
                  </a:lnTo>
                  <a:lnTo>
                    <a:pt x="2053" y="1979"/>
                  </a:lnTo>
                  <a:lnTo>
                    <a:pt x="2084" y="1895"/>
                  </a:lnTo>
                  <a:lnTo>
                    <a:pt x="2108" y="1805"/>
                  </a:lnTo>
                  <a:lnTo>
                    <a:pt x="2129" y="1708"/>
                  </a:lnTo>
                  <a:lnTo>
                    <a:pt x="2142" y="1606"/>
                  </a:lnTo>
                  <a:lnTo>
                    <a:pt x="2149" y="1497"/>
                  </a:lnTo>
                  <a:lnTo>
                    <a:pt x="2149" y="1440"/>
                  </a:lnTo>
                  <a:lnTo>
                    <a:pt x="2149" y="1323"/>
                  </a:lnTo>
                  <a:lnTo>
                    <a:pt x="2138" y="1141"/>
                  </a:lnTo>
                  <a:lnTo>
                    <a:pt x="2124" y="1019"/>
                  </a:lnTo>
                  <a:lnTo>
                    <a:pt x="2104" y="896"/>
                  </a:lnTo>
                  <a:lnTo>
                    <a:pt x="2077" y="775"/>
                  </a:lnTo>
                  <a:lnTo>
                    <a:pt x="2041" y="658"/>
                  </a:lnTo>
                  <a:lnTo>
                    <a:pt x="1995" y="545"/>
                  </a:lnTo>
                  <a:lnTo>
                    <a:pt x="1938" y="438"/>
                  </a:lnTo>
                  <a:lnTo>
                    <a:pt x="1871" y="340"/>
                  </a:lnTo>
                  <a:lnTo>
                    <a:pt x="1790" y="251"/>
                  </a:lnTo>
                  <a:lnTo>
                    <a:pt x="1696" y="173"/>
                  </a:lnTo>
                  <a:lnTo>
                    <a:pt x="1587" y="108"/>
                  </a:lnTo>
                  <a:lnTo>
                    <a:pt x="1463" y="56"/>
                  </a:lnTo>
                  <a:lnTo>
                    <a:pt x="1321" y="20"/>
                  </a:lnTo>
                  <a:lnTo>
                    <a:pt x="1162" y="1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56">
              <a:extLst>
                <a:ext uri="{FF2B5EF4-FFF2-40B4-BE49-F238E27FC236}">
                  <a16:creationId xmlns:a16="http://schemas.microsoft.com/office/drawing/2014/main" id="{66047458-D764-4D37-A531-59F905EA1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" y="3051"/>
              <a:ext cx="459" cy="339"/>
            </a:xfrm>
            <a:custGeom>
              <a:avLst/>
              <a:gdLst>
                <a:gd name="T0" fmla="*/ 1191 w 1834"/>
                <a:gd name="T1" fmla="*/ 490 h 1355"/>
                <a:gd name="T2" fmla="*/ 1180 w 1834"/>
                <a:gd name="T3" fmla="*/ 496 h 1355"/>
                <a:gd name="T4" fmla="*/ 1065 w 1834"/>
                <a:gd name="T5" fmla="*/ 544 h 1355"/>
                <a:gd name="T6" fmla="*/ 924 w 1834"/>
                <a:gd name="T7" fmla="*/ 591 h 1355"/>
                <a:gd name="T8" fmla="*/ 816 w 1834"/>
                <a:gd name="T9" fmla="*/ 616 h 1355"/>
                <a:gd name="T10" fmla="*/ 700 w 1834"/>
                <a:gd name="T11" fmla="*/ 634 h 1355"/>
                <a:gd name="T12" fmla="*/ 580 w 1834"/>
                <a:gd name="T13" fmla="*/ 638 h 1355"/>
                <a:gd name="T14" fmla="*/ 521 w 1834"/>
                <a:gd name="T15" fmla="*/ 633 h 1355"/>
                <a:gd name="T16" fmla="*/ 492 w 1834"/>
                <a:gd name="T17" fmla="*/ 630 h 1355"/>
                <a:gd name="T18" fmla="*/ 437 w 1834"/>
                <a:gd name="T19" fmla="*/ 631 h 1355"/>
                <a:gd name="T20" fmla="*/ 388 w 1834"/>
                <a:gd name="T21" fmla="*/ 641 h 1355"/>
                <a:gd name="T22" fmla="*/ 341 w 1834"/>
                <a:gd name="T23" fmla="*/ 656 h 1355"/>
                <a:gd name="T24" fmla="*/ 301 w 1834"/>
                <a:gd name="T25" fmla="*/ 678 h 1355"/>
                <a:gd name="T26" fmla="*/ 263 w 1834"/>
                <a:gd name="T27" fmla="*/ 705 h 1355"/>
                <a:gd name="T28" fmla="*/ 230 w 1834"/>
                <a:gd name="T29" fmla="*/ 737 h 1355"/>
                <a:gd name="T30" fmla="*/ 200 w 1834"/>
                <a:gd name="T31" fmla="*/ 773 h 1355"/>
                <a:gd name="T32" fmla="*/ 164 w 1834"/>
                <a:gd name="T33" fmla="*/ 832 h 1355"/>
                <a:gd name="T34" fmla="*/ 129 w 1834"/>
                <a:gd name="T35" fmla="*/ 919 h 1355"/>
                <a:gd name="T36" fmla="*/ 109 w 1834"/>
                <a:gd name="T37" fmla="*/ 1009 h 1355"/>
                <a:gd name="T38" fmla="*/ 103 w 1834"/>
                <a:gd name="T39" fmla="*/ 1098 h 1355"/>
                <a:gd name="T40" fmla="*/ 105 w 1834"/>
                <a:gd name="T41" fmla="*/ 1140 h 1355"/>
                <a:gd name="T42" fmla="*/ 0 w 1834"/>
                <a:gd name="T43" fmla="*/ 658 h 1355"/>
                <a:gd name="T44" fmla="*/ 190 w 1834"/>
                <a:gd name="T45" fmla="*/ 278 h 1355"/>
                <a:gd name="T46" fmla="*/ 731 w 1834"/>
                <a:gd name="T47" fmla="*/ 0 h 1355"/>
                <a:gd name="T48" fmla="*/ 1242 w 1834"/>
                <a:gd name="T49" fmla="*/ 24 h 1355"/>
                <a:gd name="T50" fmla="*/ 1484 w 1834"/>
                <a:gd name="T51" fmla="*/ 234 h 1355"/>
                <a:gd name="T52" fmla="*/ 1689 w 1834"/>
                <a:gd name="T53" fmla="*/ 490 h 1355"/>
                <a:gd name="T54" fmla="*/ 1834 w 1834"/>
                <a:gd name="T55" fmla="*/ 658 h 1355"/>
                <a:gd name="T56" fmla="*/ 1764 w 1834"/>
                <a:gd name="T57" fmla="*/ 1177 h 1355"/>
                <a:gd name="T58" fmla="*/ 1617 w 1834"/>
                <a:gd name="T59" fmla="*/ 1355 h 1355"/>
                <a:gd name="T60" fmla="*/ 1621 w 1834"/>
                <a:gd name="T61" fmla="*/ 1334 h 1355"/>
                <a:gd name="T62" fmla="*/ 1631 w 1834"/>
                <a:gd name="T63" fmla="*/ 1196 h 1355"/>
                <a:gd name="T64" fmla="*/ 1626 w 1834"/>
                <a:gd name="T65" fmla="*/ 1068 h 1355"/>
                <a:gd name="T66" fmla="*/ 1606 w 1834"/>
                <a:gd name="T67" fmla="*/ 961 h 1355"/>
                <a:gd name="T68" fmla="*/ 1586 w 1834"/>
                <a:gd name="T69" fmla="*/ 888 h 1355"/>
                <a:gd name="T70" fmla="*/ 1557 w 1834"/>
                <a:gd name="T71" fmla="*/ 815 h 1355"/>
                <a:gd name="T72" fmla="*/ 1517 w 1834"/>
                <a:gd name="T73" fmla="*/ 743 h 1355"/>
                <a:gd name="T74" fmla="*/ 1468 w 1834"/>
                <a:gd name="T75" fmla="*/ 676 h 1355"/>
                <a:gd name="T76" fmla="*/ 1406 w 1834"/>
                <a:gd name="T77" fmla="*/ 613 h 1355"/>
                <a:gd name="T78" fmla="*/ 1332 w 1834"/>
                <a:gd name="T79" fmla="*/ 557 h 1355"/>
                <a:gd name="T80" fmla="*/ 1243 w 1834"/>
                <a:gd name="T81" fmla="*/ 510 h 1355"/>
                <a:gd name="T82" fmla="*/ 1191 w 1834"/>
                <a:gd name="T83" fmla="*/ 49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34" h="1355">
                  <a:moveTo>
                    <a:pt x="1191" y="490"/>
                  </a:moveTo>
                  <a:lnTo>
                    <a:pt x="1180" y="496"/>
                  </a:lnTo>
                  <a:lnTo>
                    <a:pt x="1065" y="544"/>
                  </a:lnTo>
                  <a:lnTo>
                    <a:pt x="924" y="591"/>
                  </a:lnTo>
                  <a:lnTo>
                    <a:pt x="816" y="616"/>
                  </a:lnTo>
                  <a:lnTo>
                    <a:pt x="700" y="634"/>
                  </a:lnTo>
                  <a:lnTo>
                    <a:pt x="580" y="638"/>
                  </a:lnTo>
                  <a:lnTo>
                    <a:pt x="521" y="633"/>
                  </a:lnTo>
                  <a:lnTo>
                    <a:pt x="492" y="630"/>
                  </a:lnTo>
                  <a:lnTo>
                    <a:pt x="437" y="631"/>
                  </a:lnTo>
                  <a:lnTo>
                    <a:pt x="388" y="641"/>
                  </a:lnTo>
                  <a:lnTo>
                    <a:pt x="341" y="656"/>
                  </a:lnTo>
                  <a:lnTo>
                    <a:pt x="301" y="678"/>
                  </a:lnTo>
                  <a:lnTo>
                    <a:pt x="263" y="705"/>
                  </a:lnTo>
                  <a:lnTo>
                    <a:pt x="230" y="737"/>
                  </a:lnTo>
                  <a:lnTo>
                    <a:pt x="200" y="773"/>
                  </a:lnTo>
                  <a:lnTo>
                    <a:pt x="164" y="832"/>
                  </a:lnTo>
                  <a:lnTo>
                    <a:pt x="129" y="919"/>
                  </a:lnTo>
                  <a:lnTo>
                    <a:pt x="109" y="1009"/>
                  </a:lnTo>
                  <a:lnTo>
                    <a:pt x="103" y="1098"/>
                  </a:lnTo>
                  <a:lnTo>
                    <a:pt x="105" y="1140"/>
                  </a:lnTo>
                  <a:lnTo>
                    <a:pt x="0" y="658"/>
                  </a:lnTo>
                  <a:lnTo>
                    <a:pt x="190" y="278"/>
                  </a:lnTo>
                  <a:lnTo>
                    <a:pt x="731" y="0"/>
                  </a:lnTo>
                  <a:lnTo>
                    <a:pt x="1242" y="24"/>
                  </a:lnTo>
                  <a:lnTo>
                    <a:pt x="1484" y="234"/>
                  </a:lnTo>
                  <a:lnTo>
                    <a:pt x="1689" y="490"/>
                  </a:lnTo>
                  <a:lnTo>
                    <a:pt x="1834" y="658"/>
                  </a:lnTo>
                  <a:lnTo>
                    <a:pt x="1764" y="1177"/>
                  </a:lnTo>
                  <a:lnTo>
                    <a:pt x="1617" y="1355"/>
                  </a:lnTo>
                  <a:lnTo>
                    <a:pt x="1621" y="1334"/>
                  </a:lnTo>
                  <a:lnTo>
                    <a:pt x="1631" y="1196"/>
                  </a:lnTo>
                  <a:lnTo>
                    <a:pt x="1626" y="1068"/>
                  </a:lnTo>
                  <a:lnTo>
                    <a:pt x="1606" y="961"/>
                  </a:lnTo>
                  <a:lnTo>
                    <a:pt x="1586" y="888"/>
                  </a:lnTo>
                  <a:lnTo>
                    <a:pt x="1557" y="815"/>
                  </a:lnTo>
                  <a:lnTo>
                    <a:pt x="1517" y="743"/>
                  </a:lnTo>
                  <a:lnTo>
                    <a:pt x="1468" y="676"/>
                  </a:lnTo>
                  <a:lnTo>
                    <a:pt x="1406" y="613"/>
                  </a:lnTo>
                  <a:lnTo>
                    <a:pt x="1332" y="557"/>
                  </a:lnTo>
                  <a:lnTo>
                    <a:pt x="1243" y="510"/>
                  </a:lnTo>
                  <a:lnTo>
                    <a:pt x="1191" y="49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1FC23758-A035-4CCB-8EBA-1A0FC50572BD}"/>
              </a:ext>
            </a:extLst>
          </p:cNvPr>
          <p:cNvSpPr/>
          <p:nvPr/>
        </p:nvSpPr>
        <p:spPr>
          <a:xfrm>
            <a:off x="742463" y="4128940"/>
            <a:ext cx="4081566" cy="461665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ko-KR" sz="24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Q4</a:t>
            </a:r>
            <a:r>
              <a:rPr lang="ko-KR" altLang="en-US" sz="24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24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홍보는 어떻게 하나요</a:t>
            </a:r>
            <a:r>
              <a:rPr lang="en-US" altLang="ko-KR" sz="24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? </a:t>
            </a:r>
          </a:p>
        </p:txBody>
      </p:sp>
      <p:grpSp>
        <p:nvGrpSpPr>
          <p:cNvPr id="70" name="Group 59">
            <a:extLst>
              <a:ext uri="{FF2B5EF4-FFF2-40B4-BE49-F238E27FC236}">
                <a16:creationId xmlns:a16="http://schemas.microsoft.com/office/drawing/2014/main" id="{ADB33C92-D788-4FB9-80CD-E9CDFA8CACB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96648" y="3407505"/>
            <a:ext cx="514704" cy="730579"/>
            <a:chOff x="5320" y="2917"/>
            <a:chExt cx="515" cy="731"/>
          </a:xfrm>
        </p:grpSpPr>
        <p:sp>
          <p:nvSpPr>
            <p:cNvPr id="71" name="Freeform 60">
              <a:extLst>
                <a:ext uri="{FF2B5EF4-FFF2-40B4-BE49-F238E27FC236}">
                  <a16:creationId xmlns:a16="http://schemas.microsoft.com/office/drawing/2014/main" id="{F27A1308-5FDE-4D1D-8DE9-B3363AC24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" y="3154"/>
              <a:ext cx="255" cy="472"/>
            </a:xfrm>
            <a:custGeom>
              <a:avLst/>
              <a:gdLst>
                <a:gd name="T0" fmla="*/ 0 w 1023"/>
                <a:gd name="T1" fmla="*/ 0 h 1886"/>
                <a:gd name="T2" fmla="*/ 0 w 1023"/>
                <a:gd name="T3" fmla="*/ 1886 h 1886"/>
                <a:gd name="T4" fmla="*/ 863 w 1023"/>
                <a:gd name="T5" fmla="*/ 1886 h 1886"/>
                <a:gd name="T6" fmla="*/ 884 w 1023"/>
                <a:gd name="T7" fmla="*/ 1779 h 1886"/>
                <a:gd name="T8" fmla="*/ 960 w 1023"/>
                <a:gd name="T9" fmla="*/ 1289 h 1886"/>
                <a:gd name="T10" fmla="*/ 988 w 1023"/>
                <a:gd name="T11" fmla="*/ 1064 h 1886"/>
                <a:gd name="T12" fmla="*/ 1011 w 1023"/>
                <a:gd name="T13" fmla="*/ 836 h 1886"/>
                <a:gd name="T14" fmla="*/ 1022 w 1023"/>
                <a:gd name="T15" fmla="*/ 620 h 1886"/>
                <a:gd name="T16" fmla="*/ 1023 w 1023"/>
                <a:gd name="T17" fmla="*/ 521 h 1886"/>
                <a:gd name="T18" fmla="*/ 1022 w 1023"/>
                <a:gd name="T19" fmla="*/ 497 h 1886"/>
                <a:gd name="T20" fmla="*/ 1017 w 1023"/>
                <a:gd name="T21" fmla="*/ 452 h 1886"/>
                <a:gd name="T22" fmla="*/ 1005 w 1023"/>
                <a:gd name="T23" fmla="*/ 409 h 1886"/>
                <a:gd name="T24" fmla="*/ 989 w 1023"/>
                <a:gd name="T25" fmla="*/ 370 h 1886"/>
                <a:gd name="T26" fmla="*/ 956 w 1023"/>
                <a:gd name="T27" fmla="*/ 315 h 1886"/>
                <a:gd name="T28" fmla="*/ 897 w 1023"/>
                <a:gd name="T29" fmla="*/ 251 h 1886"/>
                <a:gd name="T30" fmla="*/ 825 w 1023"/>
                <a:gd name="T31" fmla="*/ 196 h 1886"/>
                <a:gd name="T32" fmla="*/ 742 w 1023"/>
                <a:gd name="T33" fmla="*/ 151 h 1886"/>
                <a:gd name="T34" fmla="*/ 653 w 1023"/>
                <a:gd name="T35" fmla="*/ 112 h 1886"/>
                <a:gd name="T36" fmla="*/ 558 w 1023"/>
                <a:gd name="T37" fmla="*/ 81 h 1886"/>
                <a:gd name="T38" fmla="*/ 414 w 1023"/>
                <a:gd name="T39" fmla="*/ 45 h 1886"/>
                <a:gd name="T40" fmla="*/ 235 w 1023"/>
                <a:gd name="T41" fmla="*/ 17 h 1886"/>
                <a:gd name="T42" fmla="*/ 32 w 1023"/>
                <a:gd name="T43" fmla="*/ 0 h 1886"/>
                <a:gd name="T44" fmla="*/ 0 w 1023"/>
                <a:gd name="T45" fmla="*/ 0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3" h="1886">
                  <a:moveTo>
                    <a:pt x="0" y="0"/>
                  </a:moveTo>
                  <a:lnTo>
                    <a:pt x="0" y="1886"/>
                  </a:lnTo>
                  <a:lnTo>
                    <a:pt x="863" y="1886"/>
                  </a:lnTo>
                  <a:lnTo>
                    <a:pt x="884" y="1779"/>
                  </a:lnTo>
                  <a:lnTo>
                    <a:pt x="960" y="1289"/>
                  </a:lnTo>
                  <a:lnTo>
                    <a:pt x="988" y="1064"/>
                  </a:lnTo>
                  <a:lnTo>
                    <a:pt x="1011" y="836"/>
                  </a:lnTo>
                  <a:lnTo>
                    <a:pt x="1022" y="620"/>
                  </a:lnTo>
                  <a:lnTo>
                    <a:pt x="1023" y="521"/>
                  </a:lnTo>
                  <a:lnTo>
                    <a:pt x="1022" y="497"/>
                  </a:lnTo>
                  <a:lnTo>
                    <a:pt x="1017" y="452"/>
                  </a:lnTo>
                  <a:lnTo>
                    <a:pt x="1005" y="409"/>
                  </a:lnTo>
                  <a:lnTo>
                    <a:pt x="989" y="370"/>
                  </a:lnTo>
                  <a:lnTo>
                    <a:pt x="956" y="315"/>
                  </a:lnTo>
                  <a:lnTo>
                    <a:pt x="897" y="251"/>
                  </a:lnTo>
                  <a:lnTo>
                    <a:pt x="825" y="196"/>
                  </a:lnTo>
                  <a:lnTo>
                    <a:pt x="742" y="151"/>
                  </a:lnTo>
                  <a:lnTo>
                    <a:pt x="653" y="112"/>
                  </a:lnTo>
                  <a:lnTo>
                    <a:pt x="558" y="81"/>
                  </a:lnTo>
                  <a:lnTo>
                    <a:pt x="414" y="45"/>
                  </a:lnTo>
                  <a:lnTo>
                    <a:pt x="235" y="17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61">
              <a:extLst>
                <a:ext uri="{FF2B5EF4-FFF2-40B4-BE49-F238E27FC236}">
                  <a16:creationId xmlns:a16="http://schemas.microsoft.com/office/drawing/2014/main" id="{79EFBE67-4A6C-44B0-8A16-26071781E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" y="3154"/>
              <a:ext cx="256" cy="472"/>
            </a:xfrm>
            <a:custGeom>
              <a:avLst/>
              <a:gdLst>
                <a:gd name="T0" fmla="*/ 1024 w 1024"/>
                <a:gd name="T1" fmla="*/ 0 h 1886"/>
                <a:gd name="T2" fmla="*/ 1024 w 1024"/>
                <a:gd name="T3" fmla="*/ 1886 h 1886"/>
                <a:gd name="T4" fmla="*/ 161 w 1024"/>
                <a:gd name="T5" fmla="*/ 1886 h 1886"/>
                <a:gd name="T6" fmla="*/ 140 w 1024"/>
                <a:gd name="T7" fmla="*/ 1779 h 1886"/>
                <a:gd name="T8" fmla="*/ 64 w 1024"/>
                <a:gd name="T9" fmla="*/ 1289 h 1886"/>
                <a:gd name="T10" fmla="*/ 36 w 1024"/>
                <a:gd name="T11" fmla="*/ 1064 h 1886"/>
                <a:gd name="T12" fmla="*/ 13 w 1024"/>
                <a:gd name="T13" fmla="*/ 836 h 1886"/>
                <a:gd name="T14" fmla="*/ 2 w 1024"/>
                <a:gd name="T15" fmla="*/ 620 h 1886"/>
                <a:gd name="T16" fmla="*/ 0 w 1024"/>
                <a:gd name="T17" fmla="*/ 521 h 1886"/>
                <a:gd name="T18" fmla="*/ 2 w 1024"/>
                <a:gd name="T19" fmla="*/ 497 h 1886"/>
                <a:gd name="T20" fmla="*/ 8 w 1024"/>
                <a:gd name="T21" fmla="*/ 452 h 1886"/>
                <a:gd name="T22" fmla="*/ 19 w 1024"/>
                <a:gd name="T23" fmla="*/ 409 h 1886"/>
                <a:gd name="T24" fmla="*/ 36 w 1024"/>
                <a:gd name="T25" fmla="*/ 370 h 1886"/>
                <a:gd name="T26" fmla="*/ 68 w 1024"/>
                <a:gd name="T27" fmla="*/ 315 h 1886"/>
                <a:gd name="T28" fmla="*/ 127 w 1024"/>
                <a:gd name="T29" fmla="*/ 251 h 1886"/>
                <a:gd name="T30" fmla="*/ 199 w 1024"/>
                <a:gd name="T31" fmla="*/ 196 h 1886"/>
                <a:gd name="T32" fmla="*/ 282 w 1024"/>
                <a:gd name="T33" fmla="*/ 151 h 1886"/>
                <a:gd name="T34" fmla="*/ 372 w 1024"/>
                <a:gd name="T35" fmla="*/ 112 h 1886"/>
                <a:gd name="T36" fmla="*/ 466 w 1024"/>
                <a:gd name="T37" fmla="*/ 81 h 1886"/>
                <a:gd name="T38" fmla="*/ 610 w 1024"/>
                <a:gd name="T39" fmla="*/ 45 h 1886"/>
                <a:gd name="T40" fmla="*/ 789 w 1024"/>
                <a:gd name="T41" fmla="*/ 17 h 1886"/>
                <a:gd name="T42" fmla="*/ 992 w 1024"/>
                <a:gd name="T43" fmla="*/ 0 h 1886"/>
                <a:gd name="T44" fmla="*/ 1024 w 1024"/>
                <a:gd name="T45" fmla="*/ 0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4" h="1886">
                  <a:moveTo>
                    <a:pt x="1024" y="0"/>
                  </a:moveTo>
                  <a:lnTo>
                    <a:pt x="1024" y="1886"/>
                  </a:lnTo>
                  <a:lnTo>
                    <a:pt x="161" y="1886"/>
                  </a:lnTo>
                  <a:lnTo>
                    <a:pt x="140" y="1779"/>
                  </a:lnTo>
                  <a:lnTo>
                    <a:pt x="64" y="1289"/>
                  </a:lnTo>
                  <a:lnTo>
                    <a:pt x="36" y="1064"/>
                  </a:lnTo>
                  <a:lnTo>
                    <a:pt x="13" y="836"/>
                  </a:lnTo>
                  <a:lnTo>
                    <a:pt x="2" y="620"/>
                  </a:lnTo>
                  <a:lnTo>
                    <a:pt x="0" y="521"/>
                  </a:lnTo>
                  <a:lnTo>
                    <a:pt x="2" y="497"/>
                  </a:lnTo>
                  <a:lnTo>
                    <a:pt x="8" y="452"/>
                  </a:lnTo>
                  <a:lnTo>
                    <a:pt x="19" y="409"/>
                  </a:lnTo>
                  <a:lnTo>
                    <a:pt x="36" y="370"/>
                  </a:lnTo>
                  <a:lnTo>
                    <a:pt x="68" y="315"/>
                  </a:lnTo>
                  <a:lnTo>
                    <a:pt x="127" y="251"/>
                  </a:lnTo>
                  <a:lnTo>
                    <a:pt x="199" y="196"/>
                  </a:lnTo>
                  <a:lnTo>
                    <a:pt x="282" y="151"/>
                  </a:lnTo>
                  <a:lnTo>
                    <a:pt x="372" y="112"/>
                  </a:lnTo>
                  <a:lnTo>
                    <a:pt x="466" y="81"/>
                  </a:lnTo>
                  <a:lnTo>
                    <a:pt x="610" y="45"/>
                  </a:lnTo>
                  <a:lnTo>
                    <a:pt x="789" y="17"/>
                  </a:lnTo>
                  <a:lnTo>
                    <a:pt x="992" y="0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Rectangle 62">
              <a:extLst>
                <a:ext uri="{FF2B5EF4-FFF2-40B4-BE49-F238E27FC236}">
                  <a16:creationId xmlns:a16="http://schemas.microsoft.com/office/drawing/2014/main" id="{0FE61CBA-04F7-4F63-A4DC-9291EBC25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5" y="3467"/>
              <a:ext cx="105" cy="119"/>
            </a:xfrm>
            <a:prstGeom prst="rect">
              <a:avLst/>
            </a:pr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63">
              <a:extLst>
                <a:ext uri="{FF2B5EF4-FFF2-40B4-BE49-F238E27FC236}">
                  <a16:creationId xmlns:a16="http://schemas.microsoft.com/office/drawing/2014/main" id="{2482B06E-2B7A-46DA-96A2-521C5C6ED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" y="3467"/>
              <a:ext cx="105" cy="37"/>
            </a:xfrm>
            <a:custGeom>
              <a:avLst/>
              <a:gdLst>
                <a:gd name="T0" fmla="*/ 0 w 421"/>
                <a:gd name="T1" fmla="*/ 56 h 146"/>
                <a:gd name="T2" fmla="*/ 5 w 421"/>
                <a:gd name="T3" fmla="*/ 59 h 146"/>
                <a:gd name="T4" fmla="*/ 66 w 421"/>
                <a:gd name="T5" fmla="*/ 90 h 146"/>
                <a:gd name="T6" fmla="*/ 147 w 421"/>
                <a:gd name="T7" fmla="*/ 118 h 146"/>
                <a:gd name="T8" fmla="*/ 215 w 421"/>
                <a:gd name="T9" fmla="*/ 134 h 146"/>
                <a:gd name="T10" fmla="*/ 291 w 421"/>
                <a:gd name="T11" fmla="*/ 145 h 146"/>
                <a:gd name="T12" fmla="*/ 376 w 421"/>
                <a:gd name="T13" fmla="*/ 146 h 146"/>
                <a:gd name="T14" fmla="*/ 421 w 421"/>
                <a:gd name="T15" fmla="*/ 143 h 146"/>
                <a:gd name="T16" fmla="*/ 421 w 421"/>
                <a:gd name="T17" fmla="*/ 0 h 146"/>
                <a:gd name="T18" fmla="*/ 0 w 421"/>
                <a:gd name="T19" fmla="*/ 0 h 146"/>
                <a:gd name="T20" fmla="*/ 0 w 421"/>
                <a:gd name="T21" fmla="*/ 5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1" h="146">
                  <a:moveTo>
                    <a:pt x="0" y="56"/>
                  </a:moveTo>
                  <a:lnTo>
                    <a:pt x="5" y="59"/>
                  </a:lnTo>
                  <a:lnTo>
                    <a:pt x="66" y="90"/>
                  </a:lnTo>
                  <a:lnTo>
                    <a:pt x="147" y="118"/>
                  </a:lnTo>
                  <a:lnTo>
                    <a:pt x="215" y="134"/>
                  </a:lnTo>
                  <a:lnTo>
                    <a:pt x="291" y="145"/>
                  </a:lnTo>
                  <a:lnTo>
                    <a:pt x="376" y="146"/>
                  </a:lnTo>
                  <a:lnTo>
                    <a:pt x="421" y="143"/>
                  </a:lnTo>
                  <a:lnTo>
                    <a:pt x="421" y="0"/>
                  </a:lnTo>
                  <a:lnTo>
                    <a:pt x="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64">
              <a:extLst>
                <a:ext uri="{FF2B5EF4-FFF2-40B4-BE49-F238E27FC236}">
                  <a16:creationId xmlns:a16="http://schemas.microsoft.com/office/drawing/2014/main" id="{5FE6951C-429A-4930-91A0-A169CFCF4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" y="3226"/>
              <a:ext cx="102" cy="117"/>
            </a:xfrm>
            <a:custGeom>
              <a:avLst/>
              <a:gdLst>
                <a:gd name="T0" fmla="*/ 412 w 412"/>
                <a:gd name="T1" fmla="*/ 235 h 470"/>
                <a:gd name="T2" fmla="*/ 411 w 412"/>
                <a:gd name="T3" fmla="*/ 259 h 470"/>
                <a:gd name="T4" fmla="*/ 402 w 412"/>
                <a:gd name="T5" fmla="*/ 305 h 470"/>
                <a:gd name="T6" fmla="*/ 387 w 412"/>
                <a:gd name="T7" fmla="*/ 347 h 470"/>
                <a:gd name="T8" fmla="*/ 365 w 412"/>
                <a:gd name="T9" fmla="*/ 385 h 470"/>
                <a:gd name="T10" fmla="*/ 337 w 412"/>
                <a:gd name="T11" fmla="*/ 416 h 470"/>
                <a:gd name="T12" fmla="*/ 305 w 412"/>
                <a:gd name="T13" fmla="*/ 442 h 470"/>
                <a:gd name="T14" fmla="*/ 268 w 412"/>
                <a:gd name="T15" fmla="*/ 460 h 470"/>
                <a:gd name="T16" fmla="*/ 227 w 412"/>
                <a:gd name="T17" fmla="*/ 469 h 470"/>
                <a:gd name="T18" fmla="*/ 207 w 412"/>
                <a:gd name="T19" fmla="*/ 470 h 470"/>
                <a:gd name="T20" fmla="*/ 185 w 412"/>
                <a:gd name="T21" fmla="*/ 469 h 470"/>
                <a:gd name="T22" fmla="*/ 146 w 412"/>
                <a:gd name="T23" fmla="*/ 460 h 470"/>
                <a:gd name="T24" fmla="*/ 108 w 412"/>
                <a:gd name="T25" fmla="*/ 442 h 470"/>
                <a:gd name="T26" fmla="*/ 76 w 412"/>
                <a:gd name="T27" fmla="*/ 416 h 470"/>
                <a:gd name="T28" fmla="*/ 48 w 412"/>
                <a:gd name="T29" fmla="*/ 385 h 470"/>
                <a:gd name="T30" fmla="*/ 25 w 412"/>
                <a:gd name="T31" fmla="*/ 347 h 470"/>
                <a:gd name="T32" fmla="*/ 10 w 412"/>
                <a:gd name="T33" fmla="*/ 305 h 470"/>
                <a:gd name="T34" fmla="*/ 2 w 412"/>
                <a:gd name="T35" fmla="*/ 259 h 470"/>
                <a:gd name="T36" fmla="*/ 0 w 412"/>
                <a:gd name="T37" fmla="*/ 235 h 470"/>
                <a:gd name="T38" fmla="*/ 2 w 412"/>
                <a:gd name="T39" fmla="*/ 210 h 470"/>
                <a:gd name="T40" fmla="*/ 10 w 412"/>
                <a:gd name="T41" fmla="*/ 165 h 470"/>
                <a:gd name="T42" fmla="*/ 25 w 412"/>
                <a:gd name="T43" fmla="*/ 123 h 470"/>
                <a:gd name="T44" fmla="*/ 48 w 412"/>
                <a:gd name="T45" fmla="*/ 85 h 470"/>
                <a:gd name="T46" fmla="*/ 76 w 412"/>
                <a:gd name="T47" fmla="*/ 53 h 470"/>
                <a:gd name="T48" fmla="*/ 108 w 412"/>
                <a:gd name="T49" fmla="*/ 28 h 470"/>
                <a:gd name="T50" fmla="*/ 146 w 412"/>
                <a:gd name="T51" fmla="*/ 10 h 470"/>
                <a:gd name="T52" fmla="*/ 185 w 412"/>
                <a:gd name="T53" fmla="*/ 0 h 470"/>
                <a:gd name="T54" fmla="*/ 207 w 412"/>
                <a:gd name="T55" fmla="*/ 0 h 470"/>
                <a:gd name="T56" fmla="*/ 227 w 412"/>
                <a:gd name="T57" fmla="*/ 0 h 470"/>
                <a:gd name="T58" fmla="*/ 268 w 412"/>
                <a:gd name="T59" fmla="*/ 10 h 470"/>
                <a:gd name="T60" fmla="*/ 305 w 412"/>
                <a:gd name="T61" fmla="*/ 28 h 470"/>
                <a:gd name="T62" fmla="*/ 337 w 412"/>
                <a:gd name="T63" fmla="*/ 53 h 470"/>
                <a:gd name="T64" fmla="*/ 365 w 412"/>
                <a:gd name="T65" fmla="*/ 85 h 470"/>
                <a:gd name="T66" fmla="*/ 387 w 412"/>
                <a:gd name="T67" fmla="*/ 123 h 470"/>
                <a:gd name="T68" fmla="*/ 402 w 412"/>
                <a:gd name="T69" fmla="*/ 165 h 470"/>
                <a:gd name="T70" fmla="*/ 411 w 412"/>
                <a:gd name="T71" fmla="*/ 210 h 470"/>
                <a:gd name="T72" fmla="*/ 412 w 412"/>
                <a:gd name="T73" fmla="*/ 23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70">
                  <a:moveTo>
                    <a:pt x="412" y="235"/>
                  </a:moveTo>
                  <a:lnTo>
                    <a:pt x="411" y="259"/>
                  </a:lnTo>
                  <a:lnTo>
                    <a:pt x="402" y="305"/>
                  </a:lnTo>
                  <a:lnTo>
                    <a:pt x="387" y="347"/>
                  </a:lnTo>
                  <a:lnTo>
                    <a:pt x="365" y="385"/>
                  </a:lnTo>
                  <a:lnTo>
                    <a:pt x="337" y="416"/>
                  </a:lnTo>
                  <a:lnTo>
                    <a:pt x="305" y="442"/>
                  </a:lnTo>
                  <a:lnTo>
                    <a:pt x="268" y="460"/>
                  </a:lnTo>
                  <a:lnTo>
                    <a:pt x="227" y="469"/>
                  </a:lnTo>
                  <a:lnTo>
                    <a:pt x="207" y="470"/>
                  </a:lnTo>
                  <a:lnTo>
                    <a:pt x="185" y="469"/>
                  </a:lnTo>
                  <a:lnTo>
                    <a:pt x="146" y="460"/>
                  </a:lnTo>
                  <a:lnTo>
                    <a:pt x="108" y="442"/>
                  </a:lnTo>
                  <a:lnTo>
                    <a:pt x="76" y="416"/>
                  </a:lnTo>
                  <a:lnTo>
                    <a:pt x="48" y="385"/>
                  </a:lnTo>
                  <a:lnTo>
                    <a:pt x="25" y="347"/>
                  </a:lnTo>
                  <a:lnTo>
                    <a:pt x="10" y="305"/>
                  </a:lnTo>
                  <a:lnTo>
                    <a:pt x="2" y="259"/>
                  </a:lnTo>
                  <a:lnTo>
                    <a:pt x="0" y="235"/>
                  </a:lnTo>
                  <a:lnTo>
                    <a:pt x="2" y="210"/>
                  </a:lnTo>
                  <a:lnTo>
                    <a:pt x="10" y="165"/>
                  </a:lnTo>
                  <a:lnTo>
                    <a:pt x="25" y="123"/>
                  </a:lnTo>
                  <a:lnTo>
                    <a:pt x="48" y="85"/>
                  </a:lnTo>
                  <a:lnTo>
                    <a:pt x="76" y="53"/>
                  </a:lnTo>
                  <a:lnTo>
                    <a:pt x="108" y="28"/>
                  </a:lnTo>
                  <a:lnTo>
                    <a:pt x="146" y="10"/>
                  </a:lnTo>
                  <a:lnTo>
                    <a:pt x="185" y="0"/>
                  </a:lnTo>
                  <a:lnTo>
                    <a:pt x="207" y="0"/>
                  </a:lnTo>
                  <a:lnTo>
                    <a:pt x="227" y="0"/>
                  </a:lnTo>
                  <a:lnTo>
                    <a:pt x="268" y="10"/>
                  </a:lnTo>
                  <a:lnTo>
                    <a:pt x="305" y="28"/>
                  </a:lnTo>
                  <a:lnTo>
                    <a:pt x="337" y="53"/>
                  </a:lnTo>
                  <a:lnTo>
                    <a:pt x="365" y="85"/>
                  </a:lnTo>
                  <a:lnTo>
                    <a:pt x="387" y="123"/>
                  </a:lnTo>
                  <a:lnTo>
                    <a:pt x="402" y="165"/>
                  </a:lnTo>
                  <a:lnTo>
                    <a:pt x="411" y="210"/>
                  </a:lnTo>
                  <a:lnTo>
                    <a:pt x="412" y="23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65">
              <a:extLst>
                <a:ext uri="{FF2B5EF4-FFF2-40B4-BE49-F238E27FC236}">
                  <a16:creationId xmlns:a16="http://schemas.microsoft.com/office/drawing/2014/main" id="{3F1F2C34-6145-4A5B-A16B-82ADA1DE5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1" y="3226"/>
              <a:ext cx="102" cy="117"/>
            </a:xfrm>
            <a:custGeom>
              <a:avLst/>
              <a:gdLst>
                <a:gd name="T0" fmla="*/ 410 w 410"/>
                <a:gd name="T1" fmla="*/ 235 h 470"/>
                <a:gd name="T2" fmla="*/ 409 w 410"/>
                <a:gd name="T3" fmla="*/ 259 h 470"/>
                <a:gd name="T4" fmla="*/ 402 w 410"/>
                <a:gd name="T5" fmla="*/ 305 h 470"/>
                <a:gd name="T6" fmla="*/ 386 w 410"/>
                <a:gd name="T7" fmla="*/ 347 h 470"/>
                <a:gd name="T8" fmla="*/ 364 w 410"/>
                <a:gd name="T9" fmla="*/ 385 h 470"/>
                <a:gd name="T10" fmla="*/ 336 w 410"/>
                <a:gd name="T11" fmla="*/ 416 h 470"/>
                <a:gd name="T12" fmla="*/ 303 w 410"/>
                <a:gd name="T13" fmla="*/ 442 h 470"/>
                <a:gd name="T14" fmla="*/ 266 w 410"/>
                <a:gd name="T15" fmla="*/ 460 h 470"/>
                <a:gd name="T16" fmla="*/ 226 w 410"/>
                <a:gd name="T17" fmla="*/ 469 h 470"/>
                <a:gd name="T18" fmla="*/ 205 w 410"/>
                <a:gd name="T19" fmla="*/ 470 h 470"/>
                <a:gd name="T20" fmla="*/ 184 w 410"/>
                <a:gd name="T21" fmla="*/ 469 h 470"/>
                <a:gd name="T22" fmla="*/ 144 w 410"/>
                <a:gd name="T23" fmla="*/ 460 h 470"/>
                <a:gd name="T24" fmla="*/ 106 w 410"/>
                <a:gd name="T25" fmla="*/ 442 h 470"/>
                <a:gd name="T26" fmla="*/ 74 w 410"/>
                <a:gd name="T27" fmla="*/ 416 h 470"/>
                <a:gd name="T28" fmla="*/ 46 w 410"/>
                <a:gd name="T29" fmla="*/ 385 h 470"/>
                <a:gd name="T30" fmla="*/ 24 w 410"/>
                <a:gd name="T31" fmla="*/ 347 h 470"/>
                <a:gd name="T32" fmla="*/ 9 w 410"/>
                <a:gd name="T33" fmla="*/ 305 h 470"/>
                <a:gd name="T34" fmla="*/ 0 w 410"/>
                <a:gd name="T35" fmla="*/ 259 h 470"/>
                <a:gd name="T36" fmla="*/ 0 w 410"/>
                <a:gd name="T37" fmla="*/ 235 h 470"/>
                <a:gd name="T38" fmla="*/ 0 w 410"/>
                <a:gd name="T39" fmla="*/ 210 h 470"/>
                <a:gd name="T40" fmla="*/ 9 w 410"/>
                <a:gd name="T41" fmla="*/ 165 h 470"/>
                <a:gd name="T42" fmla="*/ 24 w 410"/>
                <a:gd name="T43" fmla="*/ 123 h 470"/>
                <a:gd name="T44" fmla="*/ 46 w 410"/>
                <a:gd name="T45" fmla="*/ 85 h 470"/>
                <a:gd name="T46" fmla="*/ 74 w 410"/>
                <a:gd name="T47" fmla="*/ 53 h 470"/>
                <a:gd name="T48" fmla="*/ 106 w 410"/>
                <a:gd name="T49" fmla="*/ 28 h 470"/>
                <a:gd name="T50" fmla="*/ 144 w 410"/>
                <a:gd name="T51" fmla="*/ 10 h 470"/>
                <a:gd name="T52" fmla="*/ 184 w 410"/>
                <a:gd name="T53" fmla="*/ 0 h 470"/>
                <a:gd name="T54" fmla="*/ 205 w 410"/>
                <a:gd name="T55" fmla="*/ 0 h 470"/>
                <a:gd name="T56" fmla="*/ 226 w 410"/>
                <a:gd name="T57" fmla="*/ 0 h 470"/>
                <a:gd name="T58" fmla="*/ 266 w 410"/>
                <a:gd name="T59" fmla="*/ 10 h 470"/>
                <a:gd name="T60" fmla="*/ 303 w 410"/>
                <a:gd name="T61" fmla="*/ 28 h 470"/>
                <a:gd name="T62" fmla="*/ 336 w 410"/>
                <a:gd name="T63" fmla="*/ 53 h 470"/>
                <a:gd name="T64" fmla="*/ 364 w 410"/>
                <a:gd name="T65" fmla="*/ 85 h 470"/>
                <a:gd name="T66" fmla="*/ 386 w 410"/>
                <a:gd name="T67" fmla="*/ 123 h 470"/>
                <a:gd name="T68" fmla="*/ 402 w 410"/>
                <a:gd name="T69" fmla="*/ 165 h 470"/>
                <a:gd name="T70" fmla="*/ 409 w 410"/>
                <a:gd name="T71" fmla="*/ 210 h 470"/>
                <a:gd name="T72" fmla="*/ 410 w 410"/>
                <a:gd name="T73" fmla="*/ 23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0" h="470">
                  <a:moveTo>
                    <a:pt x="410" y="235"/>
                  </a:moveTo>
                  <a:lnTo>
                    <a:pt x="409" y="259"/>
                  </a:lnTo>
                  <a:lnTo>
                    <a:pt x="402" y="305"/>
                  </a:lnTo>
                  <a:lnTo>
                    <a:pt x="386" y="347"/>
                  </a:lnTo>
                  <a:lnTo>
                    <a:pt x="364" y="385"/>
                  </a:lnTo>
                  <a:lnTo>
                    <a:pt x="336" y="416"/>
                  </a:lnTo>
                  <a:lnTo>
                    <a:pt x="303" y="442"/>
                  </a:lnTo>
                  <a:lnTo>
                    <a:pt x="266" y="460"/>
                  </a:lnTo>
                  <a:lnTo>
                    <a:pt x="226" y="469"/>
                  </a:lnTo>
                  <a:lnTo>
                    <a:pt x="205" y="470"/>
                  </a:lnTo>
                  <a:lnTo>
                    <a:pt x="184" y="469"/>
                  </a:lnTo>
                  <a:lnTo>
                    <a:pt x="144" y="460"/>
                  </a:lnTo>
                  <a:lnTo>
                    <a:pt x="106" y="442"/>
                  </a:lnTo>
                  <a:lnTo>
                    <a:pt x="74" y="416"/>
                  </a:lnTo>
                  <a:lnTo>
                    <a:pt x="46" y="385"/>
                  </a:lnTo>
                  <a:lnTo>
                    <a:pt x="24" y="347"/>
                  </a:lnTo>
                  <a:lnTo>
                    <a:pt x="9" y="305"/>
                  </a:lnTo>
                  <a:lnTo>
                    <a:pt x="0" y="259"/>
                  </a:lnTo>
                  <a:lnTo>
                    <a:pt x="0" y="235"/>
                  </a:lnTo>
                  <a:lnTo>
                    <a:pt x="0" y="210"/>
                  </a:lnTo>
                  <a:lnTo>
                    <a:pt x="9" y="165"/>
                  </a:lnTo>
                  <a:lnTo>
                    <a:pt x="24" y="123"/>
                  </a:lnTo>
                  <a:lnTo>
                    <a:pt x="46" y="85"/>
                  </a:lnTo>
                  <a:lnTo>
                    <a:pt x="74" y="53"/>
                  </a:lnTo>
                  <a:lnTo>
                    <a:pt x="106" y="28"/>
                  </a:lnTo>
                  <a:lnTo>
                    <a:pt x="144" y="10"/>
                  </a:lnTo>
                  <a:lnTo>
                    <a:pt x="184" y="0"/>
                  </a:lnTo>
                  <a:lnTo>
                    <a:pt x="205" y="0"/>
                  </a:lnTo>
                  <a:lnTo>
                    <a:pt x="226" y="0"/>
                  </a:lnTo>
                  <a:lnTo>
                    <a:pt x="266" y="10"/>
                  </a:lnTo>
                  <a:lnTo>
                    <a:pt x="303" y="28"/>
                  </a:lnTo>
                  <a:lnTo>
                    <a:pt x="336" y="53"/>
                  </a:lnTo>
                  <a:lnTo>
                    <a:pt x="364" y="85"/>
                  </a:lnTo>
                  <a:lnTo>
                    <a:pt x="386" y="123"/>
                  </a:lnTo>
                  <a:lnTo>
                    <a:pt x="402" y="165"/>
                  </a:lnTo>
                  <a:lnTo>
                    <a:pt x="409" y="210"/>
                  </a:lnTo>
                  <a:lnTo>
                    <a:pt x="410" y="23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66">
              <a:extLst>
                <a:ext uri="{FF2B5EF4-FFF2-40B4-BE49-F238E27FC236}">
                  <a16:creationId xmlns:a16="http://schemas.microsoft.com/office/drawing/2014/main" id="{BE36D98D-1F18-4836-86E0-FDAB4B1B5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" y="3023"/>
              <a:ext cx="409" cy="464"/>
            </a:xfrm>
            <a:custGeom>
              <a:avLst/>
              <a:gdLst>
                <a:gd name="T0" fmla="*/ 1634 w 1634"/>
                <a:gd name="T1" fmla="*/ 566 h 1855"/>
                <a:gd name="T2" fmla="*/ 1616 w 1634"/>
                <a:gd name="T3" fmla="*/ 443 h 1855"/>
                <a:gd name="T4" fmla="*/ 1573 w 1634"/>
                <a:gd name="T5" fmla="*/ 332 h 1855"/>
                <a:gd name="T6" fmla="*/ 1505 w 1634"/>
                <a:gd name="T7" fmla="*/ 233 h 1855"/>
                <a:gd name="T8" fmla="*/ 1412 w 1634"/>
                <a:gd name="T9" fmla="*/ 150 h 1855"/>
                <a:gd name="T10" fmla="*/ 1291 w 1634"/>
                <a:gd name="T11" fmla="*/ 83 h 1855"/>
                <a:gd name="T12" fmla="*/ 1144 w 1634"/>
                <a:gd name="T13" fmla="*/ 34 h 1855"/>
                <a:gd name="T14" fmla="*/ 968 w 1634"/>
                <a:gd name="T15" fmla="*/ 5 h 1855"/>
                <a:gd name="T16" fmla="*/ 817 w 1634"/>
                <a:gd name="T17" fmla="*/ 0 h 1855"/>
                <a:gd name="T18" fmla="*/ 666 w 1634"/>
                <a:gd name="T19" fmla="*/ 5 h 1855"/>
                <a:gd name="T20" fmla="*/ 491 w 1634"/>
                <a:gd name="T21" fmla="*/ 34 h 1855"/>
                <a:gd name="T22" fmla="*/ 343 w 1634"/>
                <a:gd name="T23" fmla="*/ 83 h 1855"/>
                <a:gd name="T24" fmla="*/ 222 w 1634"/>
                <a:gd name="T25" fmla="*/ 150 h 1855"/>
                <a:gd name="T26" fmla="*/ 129 w 1634"/>
                <a:gd name="T27" fmla="*/ 233 h 1855"/>
                <a:gd name="T28" fmla="*/ 61 w 1634"/>
                <a:gd name="T29" fmla="*/ 332 h 1855"/>
                <a:gd name="T30" fmla="*/ 19 w 1634"/>
                <a:gd name="T31" fmla="*/ 443 h 1855"/>
                <a:gd name="T32" fmla="*/ 1 w 1634"/>
                <a:gd name="T33" fmla="*/ 566 h 1855"/>
                <a:gd name="T34" fmla="*/ 0 w 1634"/>
                <a:gd name="T35" fmla="*/ 667 h 1855"/>
                <a:gd name="T36" fmla="*/ 8 w 1634"/>
                <a:gd name="T37" fmla="*/ 991 h 1855"/>
                <a:gd name="T38" fmla="*/ 37 w 1634"/>
                <a:gd name="T39" fmla="*/ 1201 h 1855"/>
                <a:gd name="T40" fmla="*/ 99 w 1634"/>
                <a:gd name="T41" fmla="*/ 1406 h 1855"/>
                <a:gd name="T42" fmla="*/ 204 w 1634"/>
                <a:gd name="T43" fmla="*/ 1593 h 1855"/>
                <a:gd name="T44" fmla="*/ 343 w 1634"/>
                <a:gd name="T45" fmla="*/ 1724 h 1855"/>
                <a:gd name="T46" fmla="*/ 444 w 1634"/>
                <a:gd name="T47" fmla="*/ 1782 h 1855"/>
                <a:gd name="T48" fmla="*/ 562 w 1634"/>
                <a:gd name="T49" fmla="*/ 1825 h 1855"/>
                <a:gd name="T50" fmla="*/ 699 w 1634"/>
                <a:gd name="T51" fmla="*/ 1850 h 1855"/>
                <a:gd name="T52" fmla="*/ 817 w 1634"/>
                <a:gd name="T53" fmla="*/ 1855 h 1855"/>
                <a:gd name="T54" fmla="*/ 935 w 1634"/>
                <a:gd name="T55" fmla="*/ 1850 h 1855"/>
                <a:gd name="T56" fmla="*/ 1072 w 1634"/>
                <a:gd name="T57" fmla="*/ 1825 h 1855"/>
                <a:gd name="T58" fmla="*/ 1191 w 1634"/>
                <a:gd name="T59" fmla="*/ 1782 h 1855"/>
                <a:gd name="T60" fmla="*/ 1292 w 1634"/>
                <a:gd name="T61" fmla="*/ 1724 h 1855"/>
                <a:gd name="T62" fmla="*/ 1430 w 1634"/>
                <a:gd name="T63" fmla="*/ 1593 h 1855"/>
                <a:gd name="T64" fmla="*/ 1535 w 1634"/>
                <a:gd name="T65" fmla="*/ 1406 h 1855"/>
                <a:gd name="T66" fmla="*/ 1597 w 1634"/>
                <a:gd name="T67" fmla="*/ 1201 h 1855"/>
                <a:gd name="T68" fmla="*/ 1627 w 1634"/>
                <a:gd name="T69" fmla="*/ 991 h 1855"/>
                <a:gd name="T70" fmla="*/ 1634 w 1634"/>
                <a:gd name="T71" fmla="*/ 667 h 1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4" h="1855">
                  <a:moveTo>
                    <a:pt x="1634" y="598"/>
                  </a:moveTo>
                  <a:lnTo>
                    <a:pt x="1634" y="566"/>
                  </a:lnTo>
                  <a:lnTo>
                    <a:pt x="1628" y="504"/>
                  </a:lnTo>
                  <a:lnTo>
                    <a:pt x="1616" y="443"/>
                  </a:lnTo>
                  <a:lnTo>
                    <a:pt x="1598" y="386"/>
                  </a:lnTo>
                  <a:lnTo>
                    <a:pt x="1573" y="332"/>
                  </a:lnTo>
                  <a:lnTo>
                    <a:pt x="1543" y="281"/>
                  </a:lnTo>
                  <a:lnTo>
                    <a:pt x="1505" y="233"/>
                  </a:lnTo>
                  <a:lnTo>
                    <a:pt x="1462" y="189"/>
                  </a:lnTo>
                  <a:lnTo>
                    <a:pt x="1412" y="150"/>
                  </a:lnTo>
                  <a:lnTo>
                    <a:pt x="1355" y="114"/>
                  </a:lnTo>
                  <a:lnTo>
                    <a:pt x="1291" y="83"/>
                  </a:lnTo>
                  <a:lnTo>
                    <a:pt x="1220" y="56"/>
                  </a:lnTo>
                  <a:lnTo>
                    <a:pt x="1144" y="34"/>
                  </a:lnTo>
                  <a:lnTo>
                    <a:pt x="1059" y="17"/>
                  </a:lnTo>
                  <a:lnTo>
                    <a:pt x="968" y="5"/>
                  </a:lnTo>
                  <a:lnTo>
                    <a:pt x="869" y="0"/>
                  </a:lnTo>
                  <a:lnTo>
                    <a:pt x="817" y="0"/>
                  </a:lnTo>
                  <a:lnTo>
                    <a:pt x="765" y="0"/>
                  </a:lnTo>
                  <a:lnTo>
                    <a:pt x="666" y="5"/>
                  </a:lnTo>
                  <a:lnTo>
                    <a:pt x="575" y="17"/>
                  </a:lnTo>
                  <a:lnTo>
                    <a:pt x="491" y="34"/>
                  </a:lnTo>
                  <a:lnTo>
                    <a:pt x="413" y="56"/>
                  </a:lnTo>
                  <a:lnTo>
                    <a:pt x="343" y="83"/>
                  </a:lnTo>
                  <a:lnTo>
                    <a:pt x="279" y="114"/>
                  </a:lnTo>
                  <a:lnTo>
                    <a:pt x="222" y="150"/>
                  </a:lnTo>
                  <a:lnTo>
                    <a:pt x="173" y="189"/>
                  </a:lnTo>
                  <a:lnTo>
                    <a:pt x="129" y="233"/>
                  </a:lnTo>
                  <a:lnTo>
                    <a:pt x="92" y="281"/>
                  </a:lnTo>
                  <a:lnTo>
                    <a:pt x="61" y="332"/>
                  </a:lnTo>
                  <a:lnTo>
                    <a:pt x="36" y="386"/>
                  </a:lnTo>
                  <a:lnTo>
                    <a:pt x="19" y="443"/>
                  </a:lnTo>
                  <a:lnTo>
                    <a:pt x="6" y="504"/>
                  </a:lnTo>
                  <a:lnTo>
                    <a:pt x="1" y="566"/>
                  </a:lnTo>
                  <a:lnTo>
                    <a:pt x="0" y="598"/>
                  </a:lnTo>
                  <a:lnTo>
                    <a:pt x="0" y="667"/>
                  </a:lnTo>
                  <a:lnTo>
                    <a:pt x="0" y="841"/>
                  </a:lnTo>
                  <a:lnTo>
                    <a:pt x="8" y="991"/>
                  </a:lnTo>
                  <a:lnTo>
                    <a:pt x="19" y="1095"/>
                  </a:lnTo>
                  <a:lnTo>
                    <a:pt x="37" y="1201"/>
                  </a:lnTo>
                  <a:lnTo>
                    <a:pt x="63" y="1305"/>
                  </a:lnTo>
                  <a:lnTo>
                    <a:pt x="99" y="1406"/>
                  </a:lnTo>
                  <a:lnTo>
                    <a:pt x="145" y="1503"/>
                  </a:lnTo>
                  <a:lnTo>
                    <a:pt x="204" y="1593"/>
                  </a:lnTo>
                  <a:lnTo>
                    <a:pt x="277" y="1672"/>
                  </a:lnTo>
                  <a:lnTo>
                    <a:pt x="343" y="1724"/>
                  </a:lnTo>
                  <a:lnTo>
                    <a:pt x="391" y="1755"/>
                  </a:lnTo>
                  <a:lnTo>
                    <a:pt x="444" y="1782"/>
                  </a:lnTo>
                  <a:lnTo>
                    <a:pt x="500" y="1806"/>
                  </a:lnTo>
                  <a:lnTo>
                    <a:pt x="562" y="1825"/>
                  </a:lnTo>
                  <a:lnTo>
                    <a:pt x="628" y="1839"/>
                  </a:lnTo>
                  <a:lnTo>
                    <a:pt x="699" y="1850"/>
                  </a:lnTo>
                  <a:lnTo>
                    <a:pt x="777" y="1855"/>
                  </a:lnTo>
                  <a:lnTo>
                    <a:pt x="817" y="1855"/>
                  </a:lnTo>
                  <a:lnTo>
                    <a:pt x="857" y="1855"/>
                  </a:lnTo>
                  <a:lnTo>
                    <a:pt x="935" y="1850"/>
                  </a:lnTo>
                  <a:lnTo>
                    <a:pt x="1006" y="1839"/>
                  </a:lnTo>
                  <a:lnTo>
                    <a:pt x="1072" y="1825"/>
                  </a:lnTo>
                  <a:lnTo>
                    <a:pt x="1134" y="1806"/>
                  </a:lnTo>
                  <a:lnTo>
                    <a:pt x="1191" y="1782"/>
                  </a:lnTo>
                  <a:lnTo>
                    <a:pt x="1244" y="1755"/>
                  </a:lnTo>
                  <a:lnTo>
                    <a:pt x="1292" y="1724"/>
                  </a:lnTo>
                  <a:lnTo>
                    <a:pt x="1357" y="1672"/>
                  </a:lnTo>
                  <a:lnTo>
                    <a:pt x="1430" y="1593"/>
                  </a:lnTo>
                  <a:lnTo>
                    <a:pt x="1489" y="1503"/>
                  </a:lnTo>
                  <a:lnTo>
                    <a:pt x="1535" y="1406"/>
                  </a:lnTo>
                  <a:lnTo>
                    <a:pt x="1571" y="1305"/>
                  </a:lnTo>
                  <a:lnTo>
                    <a:pt x="1597" y="1201"/>
                  </a:lnTo>
                  <a:lnTo>
                    <a:pt x="1615" y="1095"/>
                  </a:lnTo>
                  <a:lnTo>
                    <a:pt x="1627" y="991"/>
                  </a:lnTo>
                  <a:lnTo>
                    <a:pt x="1634" y="841"/>
                  </a:lnTo>
                  <a:lnTo>
                    <a:pt x="1634" y="667"/>
                  </a:lnTo>
                  <a:lnTo>
                    <a:pt x="1634" y="598"/>
                  </a:lnTo>
                  <a:close/>
                </a:path>
              </a:pathLst>
            </a:cu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67">
              <a:extLst>
                <a:ext uri="{FF2B5EF4-FFF2-40B4-BE49-F238E27FC236}">
                  <a16:creationId xmlns:a16="http://schemas.microsoft.com/office/drawing/2014/main" id="{52A7BAD5-9434-4F7C-BFEA-B4EA8B655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" y="3246"/>
              <a:ext cx="44" cy="49"/>
            </a:xfrm>
            <a:custGeom>
              <a:avLst/>
              <a:gdLst>
                <a:gd name="T0" fmla="*/ 177 w 177"/>
                <a:gd name="T1" fmla="*/ 98 h 195"/>
                <a:gd name="T2" fmla="*/ 175 w 177"/>
                <a:gd name="T3" fmla="*/ 117 h 195"/>
                <a:gd name="T4" fmla="*/ 162 w 177"/>
                <a:gd name="T5" fmla="*/ 152 h 195"/>
                <a:gd name="T6" fmla="*/ 138 w 177"/>
                <a:gd name="T7" fmla="*/ 179 h 195"/>
                <a:gd name="T8" fmla="*/ 106 w 177"/>
                <a:gd name="T9" fmla="*/ 193 h 195"/>
                <a:gd name="T10" fmla="*/ 88 w 177"/>
                <a:gd name="T11" fmla="*/ 195 h 195"/>
                <a:gd name="T12" fmla="*/ 71 w 177"/>
                <a:gd name="T13" fmla="*/ 193 h 195"/>
                <a:gd name="T14" fmla="*/ 38 w 177"/>
                <a:gd name="T15" fmla="*/ 179 h 195"/>
                <a:gd name="T16" fmla="*/ 15 w 177"/>
                <a:gd name="T17" fmla="*/ 152 h 195"/>
                <a:gd name="T18" fmla="*/ 1 w 177"/>
                <a:gd name="T19" fmla="*/ 117 h 195"/>
                <a:gd name="T20" fmla="*/ 0 w 177"/>
                <a:gd name="T21" fmla="*/ 98 h 195"/>
                <a:gd name="T22" fmla="*/ 1 w 177"/>
                <a:gd name="T23" fmla="*/ 78 h 195"/>
                <a:gd name="T24" fmla="*/ 15 w 177"/>
                <a:gd name="T25" fmla="*/ 43 h 195"/>
                <a:gd name="T26" fmla="*/ 38 w 177"/>
                <a:gd name="T27" fmla="*/ 16 h 195"/>
                <a:gd name="T28" fmla="*/ 71 w 177"/>
                <a:gd name="T29" fmla="*/ 2 h 195"/>
                <a:gd name="T30" fmla="*/ 88 w 177"/>
                <a:gd name="T31" fmla="*/ 0 h 195"/>
                <a:gd name="T32" fmla="*/ 106 w 177"/>
                <a:gd name="T33" fmla="*/ 2 h 195"/>
                <a:gd name="T34" fmla="*/ 138 w 177"/>
                <a:gd name="T35" fmla="*/ 16 h 195"/>
                <a:gd name="T36" fmla="*/ 162 w 177"/>
                <a:gd name="T37" fmla="*/ 43 h 195"/>
                <a:gd name="T38" fmla="*/ 175 w 177"/>
                <a:gd name="T39" fmla="*/ 78 h 195"/>
                <a:gd name="T40" fmla="*/ 177 w 177"/>
                <a:gd name="T41" fmla="*/ 9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7" h="195">
                  <a:moveTo>
                    <a:pt x="177" y="98"/>
                  </a:moveTo>
                  <a:lnTo>
                    <a:pt x="175" y="117"/>
                  </a:lnTo>
                  <a:lnTo>
                    <a:pt x="162" y="152"/>
                  </a:lnTo>
                  <a:lnTo>
                    <a:pt x="138" y="179"/>
                  </a:lnTo>
                  <a:lnTo>
                    <a:pt x="106" y="193"/>
                  </a:lnTo>
                  <a:lnTo>
                    <a:pt x="88" y="195"/>
                  </a:lnTo>
                  <a:lnTo>
                    <a:pt x="71" y="193"/>
                  </a:lnTo>
                  <a:lnTo>
                    <a:pt x="38" y="179"/>
                  </a:lnTo>
                  <a:lnTo>
                    <a:pt x="15" y="152"/>
                  </a:lnTo>
                  <a:lnTo>
                    <a:pt x="1" y="117"/>
                  </a:lnTo>
                  <a:lnTo>
                    <a:pt x="0" y="98"/>
                  </a:lnTo>
                  <a:lnTo>
                    <a:pt x="1" y="78"/>
                  </a:lnTo>
                  <a:lnTo>
                    <a:pt x="15" y="43"/>
                  </a:lnTo>
                  <a:lnTo>
                    <a:pt x="38" y="16"/>
                  </a:lnTo>
                  <a:lnTo>
                    <a:pt x="71" y="2"/>
                  </a:lnTo>
                  <a:lnTo>
                    <a:pt x="88" y="0"/>
                  </a:lnTo>
                  <a:lnTo>
                    <a:pt x="106" y="2"/>
                  </a:lnTo>
                  <a:lnTo>
                    <a:pt x="138" y="16"/>
                  </a:lnTo>
                  <a:lnTo>
                    <a:pt x="162" y="43"/>
                  </a:lnTo>
                  <a:lnTo>
                    <a:pt x="175" y="78"/>
                  </a:lnTo>
                  <a:lnTo>
                    <a:pt x="177" y="98"/>
                  </a:lnTo>
                  <a:close/>
                </a:path>
              </a:pathLst>
            </a:custGeom>
            <a:solidFill>
              <a:srgbClr val="3B2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68">
              <a:extLst>
                <a:ext uri="{FF2B5EF4-FFF2-40B4-BE49-F238E27FC236}">
                  <a16:creationId xmlns:a16="http://schemas.microsoft.com/office/drawing/2014/main" id="{35A3DDF2-B04C-46BB-8D5D-D71029311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" y="3253"/>
              <a:ext cx="13" cy="13"/>
            </a:xfrm>
            <a:custGeom>
              <a:avLst/>
              <a:gdLst>
                <a:gd name="T0" fmla="*/ 53 w 53"/>
                <a:gd name="T1" fmla="*/ 27 h 53"/>
                <a:gd name="T2" fmla="*/ 52 w 53"/>
                <a:gd name="T3" fmla="*/ 38 h 53"/>
                <a:gd name="T4" fmla="*/ 37 w 53"/>
                <a:gd name="T5" fmla="*/ 52 h 53"/>
                <a:gd name="T6" fmla="*/ 26 w 53"/>
                <a:gd name="T7" fmla="*/ 53 h 53"/>
                <a:gd name="T8" fmla="*/ 16 w 53"/>
                <a:gd name="T9" fmla="*/ 52 h 53"/>
                <a:gd name="T10" fmla="*/ 1 w 53"/>
                <a:gd name="T11" fmla="*/ 38 h 53"/>
                <a:gd name="T12" fmla="*/ 0 w 53"/>
                <a:gd name="T13" fmla="*/ 27 h 53"/>
                <a:gd name="T14" fmla="*/ 1 w 53"/>
                <a:gd name="T15" fmla="*/ 16 h 53"/>
                <a:gd name="T16" fmla="*/ 16 w 53"/>
                <a:gd name="T17" fmla="*/ 2 h 53"/>
                <a:gd name="T18" fmla="*/ 26 w 53"/>
                <a:gd name="T19" fmla="*/ 0 h 53"/>
                <a:gd name="T20" fmla="*/ 37 w 53"/>
                <a:gd name="T21" fmla="*/ 2 h 53"/>
                <a:gd name="T22" fmla="*/ 52 w 53"/>
                <a:gd name="T23" fmla="*/ 16 h 53"/>
                <a:gd name="T24" fmla="*/ 53 w 53"/>
                <a:gd name="T2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3">
                  <a:moveTo>
                    <a:pt x="53" y="27"/>
                  </a:moveTo>
                  <a:lnTo>
                    <a:pt x="52" y="38"/>
                  </a:lnTo>
                  <a:lnTo>
                    <a:pt x="37" y="52"/>
                  </a:lnTo>
                  <a:lnTo>
                    <a:pt x="26" y="53"/>
                  </a:lnTo>
                  <a:lnTo>
                    <a:pt x="16" y="52"/>
                  </a:lnTo>
                  <a:lnTo>
                    <a:pt x="1" y="38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37" y="2"/>
                  </a:lnTo>
                  <a:lnTo>
                    <a:pt x="52" y="16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69">
              <a:extLst>
                <a:ext uri="{FF2B5EF4-FFF2-40B4-BE49-F238E27FC236}">
                  <a16:creationId xmlns:a16="http://schemas.microsoft.com/office/drawing/2014/main" id="{16490E5A-8908-4CC9-BF05-D5E9BD9E4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" y="3196"/>
              <a:ext cx="72" cy="24"/>
            </a:xfrm>
            <a:custGeom>
              <a:avLst/>
              <a:gdLst>
                <a:gd name="T0" fmla="*/ 9 w 290"/>
                <a:gd name="T1" fmla="*/ 88 h 97"/>
                <a:gd name="T2" fmla="*/ 17 w 290"/>
                <a:gd name="T3" fmla="*/ 90 h 97"/>
                <a:gd name="T4" fmla="*/ 35 w 290"/>
                <a:gd name="T5" fmla="*/ 90 h 97"/>
                <a:gd name="T6" fmla="*/ 69 w 290"/>
                <a:gd name="T7" fmla="*/ 82 h 97"/>
                <a:gd name="T8" fmla="*/ 130 w 290"/>
                <a:gd name="T9" fmla="*/ 70 h 97"/>
                <a:gd name="T10" fmla="*/ 193 w 290"/>
                <a:gd name="T11" fmla="*/ 73 h 97"/>
                <a:gd name="T12" fmla="*/ 243 w 290"/>
                <a:gd name="T13" fmla="*/ 85 h 97"/>
                <a:gd name="T14" fmla="*/ 271 w 290"/>
                <a:gd name="T15" fmla="*/ 96 h 97"/>
                <a:gd name="T16" fmla="*/ 277 w 290"/>
                <a:gd name="T17" fmla="*/ 97 h 97"/>
                <a:gd name="T18" fmla="*/ 285 w 290"/>
                <a:gd name="T19" fmla="*/ 90 h 97"/>
                <a:gd name="T20" fmla="*/ 290 w 290"/>
                <a:gd name="T21" fmla="*/ 79 h 97"/>
                <a:gd name="T22" fmla="*/ 287 w 290"/>
                <a:gd name="T23" fmla="*/ 61 h 97"/>
                <a:gd name="T24" fmla="*/ 278 w 290"/>
                <a:gd name="T25" fmla="*/ 42 h 97"/>
                <a:gd name="T26" fmla="*/ 258 w 290"/>
                <a:gd name="T27" fmla="*/ 24 h 97"/>
                <a:gd name="T28" fmla="*/ 226 w 290"/>
                <a:gd name="T29" fmla="*/ 10 h 97"/>
                <a:gd name="T30" fmla="*/ 181 w 290"/>
                <a:gd name="T31" fmla="*/ 0 h 97"/>
                <a:gd name="T32" fmla="*/ 151 w 290"/>
                <a:gd name="T33" fmla="*/ 0 h 97"/>
                <a:gd name="T34" fmla="*/ 125 w 290"/>
                <a:gd name="T35" fmla="*/ 0 h 97"/>
                <a:gd name="T36" fmla="*/ 82 w 290"/>
                <a:gd name="T37" fmla="*/ 6 h 97"/>
                <a:gd name="T38" fmla="*/ 50 w 290"/>
                <a:gd name="T39" fmla="*/ 18 h 97"/>
                <a:gd name="T40" fmla="*/ 25 w 290"/>
                <a:gd name="T41" fmla="*/ 32 h 97"/>
                <a:gd name="T42" fmla="*/ 10 w 290"/>
                <a:gd name="T43" fmla="*/ 48 h 97"/>
                <a:gd name="T44" fmla="*/ 2 w 290"/>
                <a:gd name="T45" fmla="*/ 63 h 97"/>
                <a:gd name="T46" fmla="*/ 0 w 290"/>
                <a:gd name="T47" fmla="*/ 76 h 97"/>
                <a:gd name="T48" fmla="*/ 5 w 290"/>
                <a:gd name="T49" fmla="*/ 86 h 97"/>
                <a:gd name="T50" fmla="*/ 9 w 290"/>
                <a:gd name="T51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0" h="97">
                  <a:moveTo>
                    <a:pt x="9" y="88"/>
                  </a:moveTo>
                  <a:lnTo>
                    <a:pt x="17" y="90"/>
                  </a:lnTo>
                  <a:lnTo>
                    <a:pt x="35" y="90"/>
                  </a:lnTo>
                  <a:lnTo>
                    <a:pt x="69" y="82"/>
                  </a:lnTo>
                  <a:lnTo>
                    <a:pt x="130" y="70"/>
                  </a:lnTo>
                  <a:lnTo>
                    <a:pt x="193" y="73"/>
                  </a:lnTo>
                  <a:lnTo>
                    <a:pt x="243" y="85"/>
                  </a:lnTo>
                  <a:lnTo>
                    <a:pt x="271" y="96"/>
                  </a:lnTo>
                  <a:lnTo>
                    <a:pt x="277" y="97"/>
                  </a:lnTo>
                  <a:lnTo>
                    <a:pt x="285" y="90"/>
                  </a:lnTo>
                  <a:lnTo>
                    <a:pt x="290" y="79"/>
                  </a:lnTo>
                  <a:lnTo>
                    <a:pt x="287" y="61"/>
                  </a:lnTo>
                  <a:lnTo>
                    <a:pt x="278" y="42"/>
                  </a:lnTo>
                  <a:lnTo>
                    <a:pt x="258" y="24"/>
                  </a:lnTo>
                  <a:lnTo>
                    <a:pt x="226" y="10"/>
                  </a:lnTo>
                  <a:lnTo>
                    <a:pt x="181" y="0"/>
                  </a:lnTo>
                  <a:lnTo>
                    <a:pt x="151" y="0"/>
                  </a:lnTo>
                  <a:lnTo>
                    <a:pt x="125" y="0"/>
                  </a:lnTo>
                  <a:lnTo>
                    <a:pt x="82" y="6"/>
                  </a:lnTo>
                  <a:lnTo>
                    <a:pt x="50" y="18"/>
                  </a:lnTo>
                  <a:lnTo>
                    <a:pt x="25" y="32"/>
                  </a:lnTo>
                  <a:lnTo>
                    <a:pt x="10" y="48"/>
                  </a:lnTo>
                  <a:lnTo>
                    <a:pt x="2" y="63"/>
                  </a:lnTo>
                  <a:lnTo>
                    <a:pt x="0" y="76"/>
                  </a:lnTo>
                  <a:lnTo>
                    <a:pt x="5" y="86"/>
                  </a:lnTo>
                  <a:lnTo>
                    <a:pt x="9" y="88"/>
                  </a:lnTo>
                  <a:close/>
                </a:path>
              </a:pathLst>
            </a:custGeom>
            <a:solidFill>
              <a:srgbClr val="684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70">
              <a:extLst>
                <a:ext uri="{FF2B5EF4-FFF2-40B4-BE49-F238E27FC236}">
                  <a16:creationId xmlns:a16="http://schemas.microsoft.com/office/drawing/2014/main" id="{A0D355B1-0063-43EB-A585-8F73B52F8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8" y="3246"/>
              <a:ext cx="44" cy="49"/>
            </a:xfrm>
            <a:custGeom>
              <a:avLst/>
              <a:gdLst>
                <a:gd name="T0" fmla="*/ 176 w 176"/>
                <a:gd name="T1" fmla="*/ 98 h 195"/>
                <a:gd name="T2" fmla="*/ 175 w 176"/>
                <a:gd name="T3" fmla="*/ 117 h 195"/>
                <a:gd name="T4" fmla="*/ 162 w 176"/>
                <a:gd name="T5" fmla="*/ 152 h 195"/>
                <a:gd name="T6" fmla="*/ 138 w 176"/>
                <a:gd name="T7" fmla="*/ 179 h 195"/>
                <a:gd name="T8" fmla="*/ 106 w 176"/>
                <a:gd name="T9" fmla="*/ 193 h 195"/>
                <a:gd name="T10" fmla="*/ 88 w 176"/>
                <a:gd name="T11" fmla="*/ 195 h 195"/>
                <a:gd name="T12" fmla="*/ 70 w 176"/>
                <a:gd name="T13" fmla="*/ 193 h 195"/>
                <a:gd name="T14" fmla="*/ 38 w 176"/>
                <a:gd name="T15" fmla="*/ 179 h 195"/>
                <a:gd name="T16" fmla="*/ 15 w 176"/>
                <a:gd name="T17" fmla="*/ 152 h 195"/>
                <a:gd name="T18" fmla="*/ 1 w 176"/>
                <a:gd name="T19" fmla="*/ 117 h 195"/>
                <a:gd name="T20" fmla="*/ 0 w 176"/>
                <a:gd name="T21" fmla="*/ 98 h 195"/>
                <a:gd name="T22" fmla="*/ 1 w 176"/>
                <a:gd name="T23" fmla="*/ 78 h 195"/>
                <a:gd name="T24" fmla="*/ 15 w 176"/>
                <a:gd name="T25" fmla="*/ 43 h 195"/>
                <a:gd name="T26" fmla="*/ 38 w 176"/>
                <a:gd name="T27" fmla="*/ 16 h 195"/>
                <a:gd name="T28" fmla="*/ 70 w 176"/>
                <a:gd name="T29" fmla="*/ 2 h 195"/>
                <a:gd name="T30" fmla="*/ 88 w 176"/>
                <a:gd name="T31" fmla="*/ 0 h 195"/>
                <a:gd name="T32" fmla="*/ 106 w 176"/>
                <a:gd name="T33" fmla="*/ 2 h 195"/>
                <a:gd name="T34" fmla="*/ 138 w 176"/>
                <a:gd name="T35" fmla="*/ 16 h 195"/>
                <a:gd name="T36" fmla="*/ 162 w 176"/>
                <a:gd name="T37" fmla="*/ 43 h 195"/>
                <a:gd name="T38" fmla="*/ 175 w 176"/>
                <a:gd name="T39" fmla="*/ 78 h 195"/>
                <a:gd name="T40" fmla="*/ 176 w 176"/>
                <a:gd name="T41" fmla="*/ 9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195">
                  <a:moveTo>
                    <a:pt x="176" y="98"/>
                  </a:moveTo>
                  <a:lnTo>
                    <a:pt x="175" y="117"/>
                  </a:lnTo>
                  <a:lnTo>
                    <a:pt x="162" y="152"/>
                  </a:lnTo>
                  <a:lnTo>
                    <a:pt x="138" y="179"/>
                  </a:lnTo>
                  <a:lnTo>
                    <a:pt x="106" y="193"/>
                  </a:lnTo>
                  <a:lnTo>
                    <a:pt x="88" y="195"/>
                  </a:lnTo>
                  <a:lnTo>
                    <a:pt x="70" y="193"/>
                  </a:lnTo>
                  <a:lnTo>
                    <a:pt x="38" y="179"/>
                  </a:lnTo>
                  <a:lnTo>
                    <a:pt x="15" y="152"/>
                  </a:lnTo>
                  <a:lnTo>
                    <a:pt x="1" y="117"/>
                  </a:lnTo>
                  <a:lnTo>
                    <a:pt x="0" y="98"/>
                  </a:lnTo>
                  <a:lnTo>
                    <a:pt x="1" y="78"/>
                  </a:lnTo>
                  <a:lnTo>
                    <a:pt x="15" y="43"/>
                  </a:lnTo>
                  <a:lnTo>
                    <a:pt x="38" y="16"/>
                  </a:lnTo>
                  <a:lnTo>
                    <a:pt x="70" y="2"/>
                  </a:lnTo>
                  <a:lnTo>
                    <a:pt x="88" y="0"/>
                  </a:lnTo>
                  <a:lnTo>
                    <a:pt x="106" y="2"/>
                  </a:lnTo>
                  <a:lnTo>
                    <a:pt x="138" y="16"/>
                  </a:lnTo>
                  <a:lnTo>
                    <a:pt x="162" y="43"/>
                  </a:lnTo>
                  <a:lnTo>
                    <a:pt x="175" y="78"/>
                  </a:lnTo>
                  <a:lnTo>
                    <a:pt x="176" y="98"/>
                  </a:lnTo>
                  <a:close/>
                </a:path>
              </a:pathLst>
            </a:custGeom>
            <a:solidFill>
              <a:srgbClr val="3B2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71">
              <a:extLst>
                <a:ext uri="{FF2B5EF4-FFF2-40B4-BE49-F238E27FC236}">
                  <a16:creationId xmlns:a16="http://schemas.microsoft.com/office/drawing/2014/main" id="{5159933E-062E-4403-B8EE-095E081A5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3253"/>
              <a:ext cx="13" cy="13"/>
            </a:xfrm>
            <a:custGeom>
              <a:avLst/>
              <a:gdLst>
                <a:gd name="T0" fmla="*/ 53 w 53"/>
                <a:gd name="T1" fmla="*/ 27 h 53"/>
                <a:gd name="T2" fmla="*/ 52 w 53"/>
                <a:gd name="T3" fmla="*/ 38 h 53"/>
                <a:gd name="T4" fmla="*/ 37 w 53"/>
                <a:gd name="T5" fmla="*/ 52 h 53"/>
                <a:gd name="T6" fmla="*/ 26 w 53"/>
                <a:gd name="T7" fmla="*/ 53 h 53"/>
                <a:gd name="T8" fmla="*/ 15 w 53"/>
                <a:gd name="T9" fmla="*/ 52 h 53"/>
                <a:gd name="T10" fmla="*/ 1 w 53"/>
                <a:gd name="T11" fmla="*/ 38 h 53"/>
                <a:gd name="T12" fmla="*/ 0 w 53"/>
                <a:gd name="T13" fmla="*/ 27 h 53"/>
                <a:gd name="T14" fmla="*/ 1 w 53"/>
                <a:gd name="T15" fmla="*/ 16 h 53"/>
                <a:gd name="T16" fmla="*/ 15 w 53"/>
                <a:gd name="T17" fmla="*/ 2 h 53"/>
                <a:gd name="T18" fmla="*/ 26 w 53"/>
                <a:gd name="T19" fmla="*/ 0 h 53"/>
                <a:gd name="T20" fmla="*/ 37 w 53"/>
                <a:gd name="T21" fmla="*/ 2 h 53"/>
                <a:gd name="T22" fmla="*/ 52 w 53"/>
                <a:gd name="T23" fmla="*/ 16 h 53"/>
                <a:gd name="T24" fmla="*/ 53 w 53"/>
                <a:gd name="T2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3">
                  <a:moveTo>
                    <a:pt x="53" y="27"/>
                  </a:moveTo>
                  <a:lnTo>
                    <a:pt x="52" y="38"/>
                  </a:lnTo>
                  <a:lnTo>
                    <a:pt x="37" y="52"/>
                  </a:lnTo>
                  <a:lnTo>
                    <a:pt x="26" y="53"/>
                  </a:lnTo>
                  <a:lnTo>
                    <a:pt x="15" y="52"/>
                  </a:lnTo>
                  <a:lnTo>
                    <a:pt x="1" y="38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15" y="2"/>
                  </a:lnTo>
                  <a:lnTo>
                    <a:pt x="26" y="0"/>
                  </a:lnTo>
                  <a:lnTo>
                    <a:pt x="37" y="2"/>
                  </a:lnTo>
                  <a:lnTo>
                    <a:pt x="52" y="16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72">
              <a:extLst>
                <a:ext uri="{FF2B5EF4-FFF2-40B4-BE49-F238E27FC236}">
                  <a16:creationId xmlns:a16="http://schemas.microsoft.com/office/drawing/2014/main" id="{6A4A5FC6-5728-4BB7-BD29-5834BB366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" y="3196"/>
              <a:ext cx="73" cy="24"/>
            </a:xfrm>
            <a:custGeom>
              <a:avLst/>
              <a:gdLst>
                <a:gd name="T0" fmla="*/ 282 w 290"/>
                <a:gd name="T1" fmla="*/ 88 h 97"/>
                <a:gd name="T2" fmla="*/ 273 w 290"/>
                <a:gd name="T3" fmla="*/ 90 h 97"/>
                <a:gd name="T4" fmla="*/ 255 w 290"/>
                <a:gd name="T5" fmla="*/ 90 h 97"/>
                <a:gd name="T6" fmla="*/ 222 w 290"/>
                <a:gd name="T7" fmla="*/ 82 h 97"/>
                <a:gd name="T8" fmla="*/ 159 w 290"/>
                <a:gd name="T9" fmla="*/ 70 h 97"/>
                <a:gd name="T10" fmla="*/ 97 w 290"/>
                <a:gd name="T11" fmla="*/ 73 h 97"/>
                <a:gd name="T12" fmla="*/ 47 w 290"/>
                <a:gd name="T13" fmla="*/ 85 h 97"/>
                <a:gd name="T14" fmla="*/ 19 w 290"/>
                <a:gd name="T15" fmla="*/ 96 h 97"/>
                <a:gd name="T16" fmla="*/ 13 w 290"/>
                <a:gd name="T17" fmla="*/ 97 h 97"/>
                <a:gd name="T18" fmla="*/ 6 w 290"/>
                <a:gd name="T19" fmla="*/ 90 h 97"/>
                <a:gd name="T20" fmla="*/ 0 w 290"/>
                <a:gd name="T21" fmla="*/ 79 h 97"/>
                <a:gd name="T22" fmla="*/ 3 w 290"/>
                <a:gd name="T23" fmla="*/ 61 h 97"/>
                <a:gd name="T24" fmla="*/ 12 w 290"/>
                <a:gd name="T25" fmla="*/ 42 h 97"/>
                <a:gd name="T26" fmla="*/ 32 w 290"/>
                <a:gd name="T27" fmla="*/ 24 h 97"/>
                <a:gd name="T28" fmla="*/ 64 w 290"/>
                <a:gd name="T29" fmla="*/ 10 h 97"/>
                <a:gd name="T30" fmla="*/ 110 w 290"/>
                <a:gd name="T31" fmla="*/ 0 h 97"/>
                <a:gd name="T32" fmla="*/ 139 w 290"/>
                <a:gd name="T33" fmla="*/ 0 h 97"/>
                <a:gd name="T34" fmla="*/ 165 w 290"/>
                <a:gd name="T35" fmla="*/ 0 h 97"/>
                <a:gd name="T36" fmla="*/ 208 w 290"/>
                <a:gd name="T37" fmla="*/ 6 h 97"/>
                <a:gd name="T38" fmla="*/ 241 w 290"/>
                <a:gd name="T39" fmla="*/ 18 h 97"/>
                <a:gd name="T40" fmla="*/ 265 w 290"/>
                <a:gd name="T41" fmla="*/ 32 h 97"/>
                <a:gd name="T42" fmla="*/ 281 w 290"/>
                <a:gd name="T43" fmla="*/ 48 h 97"/>
                <a:gd name="T44" fmla="*/ 288 w 290"/>
                <a:gd name="T45" fmla="*/ 63 h 97"/>
                <a:gd name="T46" fmla="*/ 290 w 290"/>
                <a:gd name="T47" fmla="*/ 76 h 97"/>
                <a:gd name="T48" fmla="*/ 286 w 290"/>
                <a:gd name="T49" fmla="*/ 86 h 97"/>
                <a:gd name="T50" fmla="*/ 282 w 290"/>
                <a:gd name="T51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0" h="97">
                  <a:moveTo>
                    <a:pt x="282" y="88"/>
                  </a:moveTo>
                  <a:lnTo>
                    <a:pt x="273" y="90"/>
                  </a:lnTo>
                  <a:lnTo>
                    <a:pt x="255" y="90"/>
                  </a:lnTo>
                  <a:lnTo>
                    <a:pt x="222" y="82"/>
                  </a:lnTo>
                  <a:lnTo>
                    <a:pt x="159" y="70"/>
                  </a:lnTo>
                  <a:lnTo>
                    <a:pt x="97" y="73"/>
                  </a:lnTo>
                  <a:lnTo>
                    <a:pt x="47" y="85"/>
                  </a:lnTo>
                  <a:lnTo>
                    <a:pt x="19" y="96"/>
                  </a:lnTo>
                  <a:lnTo>
                    <a:pt x="13" y="97"/>
                  </a:lnTo>
                  <a:lnTo>
                    <a:pt x="6" y="90"/>
                  </a:lnTo>
                  <a:lnTo>
                    <a:pt x="0" y="79"/>
                  </a:lnTo>
                  <a:lnTo>
                    <a:pt x="3" y="61"/>
                  </a:lnTo>
                  <a:lnTo>
                    <a:pt x="12" y="42"/>
                  </a:lnTo>
                  <a:lnTo>
                    <a:pt x="32" y="24"/>
                  </a:lnTo>
                  <a:lnTo>
                    <a:pt x="64" y="10"/>
                  </a:lnTo>
                  <a:lnTo>
                    <a:pt x="110" y="0"/>
                  </a:lnTo>
                  <a:lnTo>
                    <a:pt x="139" y="0"/>
                  </a:lnTo>
                  <a:lnTo>
                    <a:pt x="165" y="0"/>
                  </a:lnTo>
                  <a:lnTo>
                    <a:pt x="208" y="6"/>
                  </a:lnTo>
                  <a:lnTo>
                    <a:pt x="241" y="18"/>
                  </a:lnTo>
                  <a:lnTo>
                    <a:pt x="265" y="32"/>
                  </a:lnTo>
                  <a:lnTo>
                    <a:pt x="281" y="48"/>
                  </a:lnTo>
                  <a:lnTo>
                    <a:pt x="288" y="63"/>
                  </a:lnTo>
                  <a:lnTo>
                    <a:pt x="290" y="76"/>
                  </a:lnTo>
                  <a:lnTo>
                    <a:pt x="286" y="86"/>
                  </a:lnTo>
                  <a:lnTo>
                    <a:pt x="282" y="88"/>
                  </a:lnTo>
                  <a:close/>
                </a:path>
              </a:pathLst>
            </a:custGeom>
            <a:solidFill>
              <a:srgbClr val="684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73">
              <a:extLst>
                <a:ext uri="{FF2B5EF4-FFF2-40B4-BE49-F238E27FC236}">
                  <a16:creationId xmlns:a16="http://schemas.microsoft.com/office/drawing/2014/main" id="{F3D656AC-135A-4306-817B-686AFC08A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" y="3345"/>
              <a:ext cx="71" cy="25"/>
            </a:xfrm>
            <a:custGeom>
              <a:avLst/>
              <a:gdLst>
                <a:gd name="T0" fmla="*/ 140 w 280"/>
                <a:gd name="T1" fmla="*/ 43 h 100"/>
                <a:gd name="T2" fmla="*/ 108 w 280"/>
                <a:gd name="T3" fmla="*/ 41 h 100"/>
                <a:gd name="T4" fmla="*/ 57 w 280"/>
                <a:gd name="T5" fmla="*/ 24 h 100"/>
                <a:gd name="T6" fmla="*/ 20 w 280"/>
                <a:gd name="T7" fmla="*/ 6 h 100"/>
                <a:gd name="T8" fmla="*/ 5 w 280"/>
                <a:gd name="T9" fmla="*/ 0 h 100"/>
                <a:gd name="T10" fmla="*/ 1 w 280"/>
                <a:gd name="T11" fmla="*/ 3 h 100"/>
                <a:gd name="T12" fmla="*/ 0 w 280"/>
                <a:gd name="T13" fmla="*/ 9 h 100"/>
                <a:gd name="T14" fmla="*/ 1 w 280"/>
                <a:gd name="T15" fmla="*/ 22 h 100"/>
                <a:gd name="T16" fmla="*/ 14 w 280"/>
                <a:gd name="T17" fmla="*/ 52 h 100"/>
                <a:gd name="T18" fmla="*/ 35 w 280"/>
                <a:gd name="T19" fmla="*/ 73 h 100"/>
                <a:gd name="T20" fmla="*/ 57 w 280"/>
                <a:gd name="T21" fmla="*/ 86 h 100"/>
                <a:gd name="T22" fmla="*/ 85 w 280"/>
                <a:gd name="T23" fmla="*/ 95 h 100"/>
                <a:gd name="T24" fmla="*/ 119 w 280"/>
                <a:gd name="T25" fmla="*/ 100 h 100"/>
                <a:gd name="T26" fmla="*/ 140 w 280"/>
                <a:gd name="T27" fmla="*/ 100 h 100"/>
                <a:gd name="T28" fmla="*/ 161 w 280"/>
                <a:gd name="T29" fmla="*/ 100 h 100"/>
                <a:gd name="T30" fmla="*/ 196 w 280"/>
                <a:gd name="T31" fmla="*/ 95 h 100"/>
                <a:gd name="T32" fmla="*/ 223 w 280"/>
                <a:gd name="T33" fmla="*/ 86 h 100"/>
                <a:gd name="T34" fmla="*/ 245 w 280"/>
                <a:gd name="T35" fmla="*/ 73 h 100"/>
                <a:gd name="T36" fmla="*/ 267 w 280"/>
                <a:gd name="T37" fmla="*/ 52 h 100"/>
                <a:gd name="T38" fmla="*/ 279 w 280"/>
                <a:gd name="T39" fmla="*/ 22 h 100"/>
                <a:gd name="T40" fmla="*/ 280 w 280"/>
                <a:gd name="T41" fmla="*/ 9 h 100"/>
                <a:gd name="T42" fmla="*/ 280 w 280"/>
                <a:gd name="T43" fmla="*/ 3 h 100"/>
                <a:gd name="T44" fmla="*/ 275 w 280"/>
                <a:gd name="T45" fmla="*/ 0 h 100"/>
                <a:gd name="T46" fmla="*/ 260 w 280"/>
                <a:gd name="T47" fmla="*/ 6 h 100"/>
                <a:gd name="T48" fmla="*/ 223 w 280"/>
                <a:gd name="T49" fmla="*/ 24 h 100"/>
                <a:gd name="T50" fmla="*/ 172 w 280"/>
                <a:gd name="T51" fmla="*/ 41 h 100"/>
                <a:gd name="T52" fmla="*/ 140 w 280"/>
                <a:gd name="T53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0" h="100">
                  <a:moveTo>
                    <a:pt x="140" y="43"/>
                  </a:moveTo>
                  <a:lnTo>
                    <a:pt x="108" y="41"/>
                  </a:lnTo>
                  <a:lnTo>
                    <a:pt x="57" y="24"/>
                  </a:lnTo>
                  <a:lnTo>
                    <a:pt x="20" y="6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9"/>
                  </a:lnTo>
                  <a:lnTo>
                    <a:pt x="1" y="22"/>
                  </a:lnTo>
                  <a:lnTo>
                    <a:pt x="14" y="52"/>
                  </a:lnTo>
                  <a:lnTo>
                    <a:pt x="35" y="73"/>
                  </a:lnTo>
                  <a:lnTo>
                    <a:pt x="57" y="86"/>
                  </a:lnTo>
                  <a:lnTo>
                    <a:pt x="85" y="95"/>
                  </a:lnTo>
                  <a:lnTo>
                    <a:pt x="119" y="100"/>
                  </a:lnTo>
                  <a:lnTo>
                    <a:pt x="140" y="100"/>
                  </a:lnTo>
                  <a:lnTo>
                    <a:pt x="161" y="100"/>
                  </a:lnTo>
                  <a:lnTo>
                    <a:pt x="196" y="95"/>
                  </a:lnTo>
                  <a:lnTo>
                    <a:pt x="223" y="86"/>
                  </a:lnTo>
                  <a:lnTo>
                    <a:pt x="245" y="73"/>
                  </a:lnTo>
                  <a:lnTo>
                    <a:pt x="267" y="52"/>
                  </a:lnTo>
                  <a:lnTo>
                    <a:pt x="279" y="22"/>
                  </a:lnTo>
                  <a:lnTo>
                    <a:pt x="280" y="9"/>
                  </a:lnTo>
                  <a:lnTo>
                    <a:pt x="280" y="3"/>
                  </a:lnTo>
                  <a:lnTo>
                    <a:pt x="275" y="0"/>
                  </a:lnTo>
                  <a:lnTo>
                    <a:pt x="260" y="6"/>
                  </a:lnTo>
                  <a:lnTo>
                    <a:pt x="223" y="24"/>
                  </a:lnTo>
                  <a:lnTo>
                    <a:pt x="172" y="41"/>
                  </a:lnTo>
                  <a:lnTo>
                    <a:pt x="140" y="43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74">
              <a:extLst>
                <a:ext uri="{FF2B5EF4-FFF2-40B4-BE49-F238E27FC236}">
                  <a16:creationId xmlns:a16="http://schemas.microsoft.com/office/drawing/2014/main" id="{E5D8055B-8841-403A-99B4-4286B5496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" y="3425"/>
              <a:ext cx="24" cy="9"/>
            </a:xfrm>
            <a:custGeom>
              <a:avLst/>
              <a:gdLst>
                <a:gd name="T0" fmla="*/ 48 w 97"/>
                <a:gd name="T1" fmla="*/ 15 h 35"/>
                <a:gd name="T2" fmla="*/ 27 w 97"/>
                <a:gd name="T3" fmla="*/ 12 h 35"/>
                <a:gd name="T4" fmla="*/ 7 w 97"/>
                <a:gd name="T5" fmla="*/ 2 h 35"/>
                <a:gd name="T6" fmla="*/ 0 w 97"/>
                <a:gd name="T7" fmla="*/ 0 h 35"/>
                <a:gd name="T8" fmla="*/ 0 w 97"/>
                <a:gd name="T9" fmla="*/ 3 h 35"/>
                <a:gd name="T10" fmla="*/ 1 w 97"/>
                <a:gd name="T11" fmla="*/ 13 h 35"/>
                <a:gd name="T12" fmla="*/ 15 w 97"/>
                <a:gd name="T13" fmla="*/ 28 h 35"/>
                <a:gd name="T14" fmla="*/ 35 w 97"/>
                <a:gd name="T15" fmla="*/ 34 h 35"/>
                <a:gd name="T16" fmla="*/ 48 w 97"/>
                <a:gd name="T17" fmla="*/ 35 h 35"/>
                <a:gd name="T18" fmla="*/ 62 w 97"/>
                <a:gd name="T19" fmla="*/ 34 h 35"/>
                <a:gd name="T20" fmla="*/ 81 w 97"/>
                <a:gd name="T21" fmla="*/ 28 h 35"/>
                <a:gd name="T22" fmla="*/ 96 w 97"/>
                <a:gd name="T23" fmla="*/ 13 h 35"/>
                <a:gd name="T24" fmla="*/ 97 w 97"/>
                <a:gd name="T25" fmla="*/ 3 h 35"/>
                <a:gd name="T26" fmla="*/ 96 w 97"/>
                <a:gd name="T27" fmla="*/ 0 h 35"/>
                <a:gd name="T28" fmla="*/ 89 w 97"/>
                <a:gd name="T29" fmla="*/ 2 h 35"/>
                <a:gd name="T30" fmla="*/ 69 w 97"/>
                <a:gd name="T31" fmla="*/ 12 h 35"/>
                <a:gd name="T32" fmla="*/ 48 w 97"/>
                <a:gd name="T33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35">
                  <a:moveTo>
                    <a:pt x="48" y="15"/>
                  </a:moveTo>
                  <a:lnTo>
                    <a:pt x="27" y="12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13"/>
                  </a:lnTo>
                  <a:lnTo>
                    <a:pt x="15" y="28"/>
                  </a:lnTo>
                  <a:lnTo>
                    <a:pt x="35" y="34"/>
                  </a:lnTo>
                  <a:lnTo>
                    <a:pt x="48" y="35"/>
                  </a:lnTo>
                  <a:lnTo>
                    <a:pt x="62" y="34"/>
                  </a:lnTo>
                  <a:lnTo>
                    <a:pt x="81" y="28"/>
                  </a:lnTo>
                  <a:lnTo>
                    <a:pt x="96" y="13"/>
                  </a:lnTo>
                  <a:lnTo>
                    <a:pt x="97" y="3"/>
                  </a:lnTo>
                  <a:lnTo>
                    <a:pt x="96" y="0"/>
                  </a:lnTo>
                  <a:lnTo>
                    <a:pt x="89" y="2"/>
                  </a:lnTo>
                  <a:lnTo>
                    <a:pt x="69" y="12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75">
              <a:extLst>
                <a:ext uri="{FF2B5EF4-FFF2-40B4-BE49-F238E27FC236}">
                  <a16:creationId xmlns:a16="http://schemas.microsoft.com/office/drawing/2014/main" id="{C8A10CA4-362E-4442-8EC0-B88ECBCD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" y="3397"/>
              <a:ext cx="111" cy="18"/>
            </a:xfrm>
            <a:custGeom>
              <a:avLst/>
              <a:gdLst>
                <a:gd name="T0" fmla="*/ 222 w 444"/>
                <a:gd name="T1" fmla="*/ 45 h 73"/>
                <a:gd name="T2" fmla="*/ 172 w 444"/>
                <a:gd name="T3" fmla="*/ 43 h 73"/>
                <a:gd name="T4" fmla="*/ 90 w 444"/>
                <a:gd name="T5" fmla="*/ 28 h 73"/>
                <a:gd name="T6" fmla="*/ 32 w 444"/>
                <a:gd name="T7" fmla="*/ 10 h 73"/>
                <a:gd name="T8" fmla="*/ 3 w 444"/>
                <a:gd name="T9" fmla="*/ 0 h 73"/>
                <a:gd name="T10" fmla="*/ 0 w 444"/>
                <a:gd name="T11" fmla="*/ 3 h 73"/>
                <a:gd name="T12" fmla="*/ 1 w 444"/>
                <a:gd name="T13" fmla="*/ 10 h 73"/>
                <a:gd name="T14" fmla="*/ 22 w 444"/>
                <a:gd name="T15" fmla="*/ 31 h 73"/>
                <a:gd name="T16" fmla="*/ 70 w 444"/>
                <a:gd name="T17" fmla="*/ 55 h 73"/>
                <a:gd name="T18" fmla="*/ 133 w 444"/>
                <a:gd name="T19" fmla="*/ 69 h 73"/>
                <a:gd name="T20" fmla="*/ 189 w 444"/>
                <a:gd name="T21" fmla="*/ 73 h 73"/>
                <a:gd name="T22" fmla="*/ 222 w 444"/>
                <a:gd name="T23" fmla="*/ 73 h 73"/>
                <a:gd name="T24" fmla="*/ 255 w 444"/>
                <a:gd name="T25" fmla="*/ 73 h 73"/>
                <a:gd name="T26" fmla="*/ 311 w 444"/>
                <a:gd name="T27" fmla="*/ 69 h 73"/>
                <a:gd name="T28" fmla="*/ 374 w 444"/>
                <a:gd name="T29" fmla="*/ 55 h 73"/>
                <a:gd name="T30" fmla="*/ 423 w 444"/>
                <a:gd name="T31" fmla="*/ 31 h 73"/>
                <a:gd name="T32" fmla="*/ 443 w 444"/>
                <a:gd name="T33" fmla="*/ 10 h 73"/>
                <a:gd name="T34" fmla="*/ 444 w 444"/>
                <a:gd name="T35" fmla="*/ 3 h 73"/>
                <a:gd name="T36" fmla="*/ 442 w 444"/>
                <a:gd name="T37" fmla="*/ 0 h 73"/>
                <a:gd name="T38" fmla="*/ 412 w 444"/>
                <a:gd name="T39" fmla="*/ 10 h 73"/>
                <a:gd name="T40" fmla="*/ 355 w 444"/>
                <a:gd name="T41" fmla="*/ 28 h 73"/>
                <a:gd name="T42" fmla="*/ 272 w 444"/>
                <a:gd name="T43" fmla="*/ 43 h 73"/>
                <a:gd name="T44" fmla="*/ 222 w 444"/>
                <a:gd name="T45" fmla="*/ 4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4" h="73">
                  <a:moveTo>
                    <a:pt x="222" y="45"/>
                  </a:moveTo>
                  <a:lnTo>
                    <a:pt x="172" y="43"/>
                  </a:lnTo>
                  <a:lnTo>
                    <a:pt x="90" y="28"/>
                  </a:lnTo>
                  <a:lnTo>
                    <a:pt x="32" y="10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10"/>
                  </a:lnTo>
                  <a:lnTo>
                    <a:pt x="22" y="31"/>
                  </a:lnTo>
                  <a:lnTo>
                    <a:pt x="70" y="55"/>
                  </a:lnTo>
                  <a:lnTo>
                    <a:pt x="133" y="69"/>
                  </a:lnTo>
                  <a:lnTo>
                    <a:pt x="189" y="73"/>
                  </a:lnTo>
                  <a:lnTo>
                    <a:pt x="222" y="73"/>
                  </a:lnTo>
                  <a:lnTo>
                    <a:pt x="255" y="73"/>
                  </a:lnTo>
                  <a:lnTo>
                    <a:pt x="311" y="69"/>
                  </a:lnTo>
                  <a:lnTo>
                    <a:pt x="374" y="55"/>
                  </a:lnTo>
                  <a:lnTo>
                    <a:pt x="423" y="31"/>
                  </a:lnTo>
                  <a:lnTo>
                    <a:pt x="443" y="10"/>
                  </a:lnTo>
                  <a:lnTo>
                    <a:pt x="444" y="3"/>
                  </a:lnTo>
                  <a:lnTo>
                    <a:pt x="442" y="0"/>
                  </a:lnTo>
                  <a:lnTo>
                    <a:pt x="412" y="10"/>
                  </a:lnTo>
                  <a:lnTo>
                    <a:pt x="355" y="28"/>
                  </a:lnTo>
                  <a:lnTo>
                    <a:pt x="272" y="43"/>
                  </a:lnTo>
                  <a:lnTo>
                    <a:pt x="222" y="45"/>
                  </a:lnTo>
                  <a:close/>
                </a:path>
              </a:pathLst>
            </a:custGeom>
            <a:solidFill>
              <a:srgbClr val="F79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6">
              <a:extLst>
                <a:ext uri="{FF2B5EF4-FFF2-40B4-BE49-F238E27FC236}">
                  <a16:creationId xmlns:a16="http://schemas.microsoft.com/office/drawing/2014/main" id="{469BBA43-DDF6-4601-A3A7-692AF8111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3318"/>
              <a:ext cx="60" cy="60"/>
            </a:xfrm>
            <a:custGeom>
              <a:avLst/>
              <a:gdLst>
                <a:gd name="T0" fmla="*/ 239 w 239"/>
                <a:gd name="T1" fmla="*/ 121 h 240"/>
                <a:gd name="T2" fmla="*/ 238 w 239"/>
                <a:gd name="T3" fmla="*/ 145 h 240"/>
                <a:gd name="T4" fmla="*/ 220 w 239"/>
                <a:gd name="T5" fmla="*/ 188 h 240"/>
                <a:gd name="T6" fmla="*/ 187 w 239"/>
                <a:gd name="T7" fmla="*/ 221 h 240"/>
                <a:gd name="T8" fmla="*/ 144 w 239"/>
                <a:gd name="T9" fmla="*/ 239 h 240"/>
                <a:gd name="T10" fmla="*/ 119 w 239"/>
                <a:gd name="T11" fmla="*/ 240 h 240"/>
                <a:gd name="T12" fmla="*/ 95 w 239"/>
                <a:gd name="T13" fmla="*/ 239 h 240"/>
                <a:gd name="T14" fmla="*/ 52 w 239"/>
                <a:gd name="T15" fmla="*/ 221 h 240"/>
                <a:gd name="T16" fmla="*/ 19 w 239"/>
                <a:gd name="T17" fmla="*/ 188 h 240"/>
                <a:gd name="T18" fmla="*/ 1 w 239"/>
                <a:gd name="T19" fmla="*/ 145 h 240"/>
                <a:gd name="T20" fmla="*/ 0 w 239"/>
                <a:gd name="T21" fmla="*/ 121 h 240"/>
                <a:gd name="T22" fmla="*/ 1 w 239"/>
                <a:gd name="T23" fmla="*/ 96 h 240"/>
                <a:gd name="T24" fmla="*/ 19 w 239"/>
                <a:gd name="T25" fmla="*/ 53 h 240"/>
                <a:gd name="T26" fmla="*/ 52 w 239"/>
                <a:gd name="T27" fmla="*/ 20 h 240"/>
                <a:gd name="T28" fmla="*/ 95 w 239"/>
                <a:gd name="T29" fmla="*/ 3 h 240"/>
                <a:gd name="T30" fmla="*/ 119 w 239"/>
                <a:gd name="T31" fmla="*/ 0 h 240"/>
                <a:gd name="T32" fmla="*/ 144 w 239"/>
                <a:gd name="T33" fmla="*/ 3 h 240"/>
                <a:gd name="T34" fmla="*/ 187 w 239"/>
                <a:gd name="T35" fmla="*/ 20 h 240"/>
                <a:gd name="T36" fmla="*/ 220 w 239"/>
                <a:gd name="T37" fmla="*/ 53 h 240"/>
                <a:gd name="T38" fmla="*/ 238 w 239"/>
                <a:gd name="T39" fmla="*/ 96 h 240"/>
                <a:gd name="T40" fmla="*/ 239 w 239"/>
                <a:gd name="T41" fmla="*/ 12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240">
                  <a:moveTo>
                    <a:pt x="239" y="121"/>
                  </a:moveTo>
                  <a:lnTo>
                    <a:pt x="238" y="145"/>
                  </a:lnTo>
                  <a:lnTo>
                    <a:pt x="220" y="188"/>
                  </a:lnTo>
                  <a:lnTo>
                    <a:pt x="187" y="221"/>
                  </a:lnTo>
                  <a:lnTo>
                    <a:pt x="144" y="239"/>
                  </a:lnTo>
                  <a:lnTo>
                    <a:pt x="119" y="240"/>
                  </a:lnTo>
                  <a:lnTo>
                    <a:pt x="95" y="239"/>
                  </a:lnTo>
                  <a:lnTo>
                    <a:pt x="52" y="221"/>
                  </a:lnTo>
                  <a:lnTo>
                    <a:pt x="19" y="188"/>
                  </a:lnTo>
                  <a:lnTo>
                    <a:pt x="1" y="145"/>
                  </a:lnTo>
                  <a:lnTo>
                    <a:pt x="0" y="121"/>
                  </a:lnTo>
                  <a:lnTo>
                    <a:pt x="1" y="96"/>
                  </a:lnTo>
                  <a:lnTo>
                    <a:pt x="19" y="53"/>
                  </a:lnTo>
                  <a:lnTo>
                    <a:pt x="52" y="20"/>
                  </a:lnTo>
                  <a:lnTo>
                    <a:pt x="95" y="3"/>
                  </a:lnTo>
                  <a:lnTo>
                    <a:pt x="119" y="0"/>
                  </a:lnTo>
                  <a:lnTo>
                    <a:pt x="144" y="3"/>
                  </a:lnTo>
                  <a:lnTo>
                    <a:pt x="187" y="20"/>
                  </a:lnTo>
                  <a:lnTo>
                    <a:pt x="220" y="53"/>
                  </a:lnTo>
                  <a:lnTo>
                    <a:pt x="238" y="96"/>
                  </a:lnTo>
                  <a:lnTo>
                    <a:pt x="239" y="121"/>
                  </a:lnTo>
                  <a:close/>
                </a:path>
              </a:pathLst>
            </a:custGeom>
            <a:solidFill>
              <a:srgbClr val="F9A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77">
              <a:extLst>
                <a:ext uri="{FF2B5EF4-FFF2-40B4-BE49-F238E27FC236}">
                  <a16:creationId xmlns:a16="http://schemas.microsoft.com/office/drawing/2014/main" id="{730EF478-2266-4B50-8549-8C2B543AA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9" y="3318"/>
              <a:ext cx="60" cy="60"/>
            </a:xfrm>
            <a:custGeom>
              <a:avLst/>
              <a:gdLst>
                <a:gd name="T0" fmla="*/ 239 w 239"/>
                <a:gd name="T1" fmla="*/ 121 h 240"/>
                <a:gd name="T2" fmla="*/ 238 w 239"/>
                <a:gd name="T3" fmla="*/ 145 h 240"/>
                <a:gd name="T4" fmla="*/ 220 w 239"/>
                <a:gd name="T5" fmla="*/ 188 h 240"/>
                <a:gd name="T6" fmla="*/ 187 w 239"/>
                <a:gd name="T7" fmla="*/ 221 h 240"/>
                <a:gd name="T8" fmla="*/ 144 w 239"/>
                <a:gd name="T9" fmla="*/ 239 h 240"/>
                <a:gd name="T10" fmla="*/ 120 w 239"/>
                <a:gd name="T11" fmla="*/ 240 h 240"/>
                <a:gd name="T12" fmla="*/ 95 w 239"/>
                <a:gd name="T13" fmla="*/ 239 h 240"/>
                <a:gd name="T14" fmla="*/ 52 w 239"/>
                <a:gd name="T15" fmla="*/ 221 h 240"/>
                <a:gd name="T16" fmla="*/ 19 w 239"/>
                <a:gd name="T17" fmla="*/ 188 h 240"/>
                <a:gd name="T18" fmla="*/ 1 w 239"/>
                <a:gd name="T19" fmla="*/ 145 h 240"/>
                <a:gd name="T20" fmla="*/ 0 w 239"/>
                <a:gd name="T21" fmla="*/ 121 h 240"/>
                <a:gd name="T22" fmla="*/ 1 w 239"/>
                <a:gd name="T23" fmla="*/ 96 h 240"/>
                <a:gd name="T24" fmla="*/ 19 w 239"/>
                <a:gd name="T25" fmla="*/ 53 h 240"/>
                <a:gd name="T26" fmla="*/ 52 w 239"/>
                <a:gd name="T27" fmla="*/ 20 h 240"/>
                <a:gd name="T28" fmla="*/ 95 w 239"/>
                <a:gd name="T29" fmla="*/ 3 h 240"/>
                <a:gd name="T30" fmla="*/ 120 w 239"/>
                <a:gd name="T31" fmla="*/ 0 h 240"/>
                <a:gd name="T32" fmla="*/ 144 w 239"/>
                <a:gd name="T33" fmla="*/ 3 h 240"/>
                <a:gd name="T34" fmla="*/ 187 w 239"/>
                <a:gd name="T35" fmla="*/ 20 h 240"/>
                <a:gd name="T36" fmla="*/ 220 w 239"/>
                <a:gd name="T37" fmla="*/ 53 h 240"/>
                <a:gd name="T38" fmla="*/ 238 w 239"/>
                <a:gd name="T39" fmla="*/ 96 h 240"/>
                <a:gd name="T40" fmla="*/ 239 w 239"/>
                <a:gd name="T41" fmla="*/ 12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240">
                  <a:moveTo>
                    <a:pt x="239" y="121"/>
                  </a:moveTo>
                  <a:lnTo>
                    <a:pt x="238" y="145"/>
                  </a:lnTo>
                  <a:lnTo>
                    <a:pt x="220" y="188"/>
                  </a:lnTo>
                  <a:lnTo>
                    <a:pt x="187" y="221"/>
                  </a:lnTo>
                  <a:lnTo>
                    <a:pt x="144" y="239"/>
                  </a:lnTo>
                  <a:lnTo>
                    <a:pt x="120" y="240"/>
                  </a:lnTo>
                  <a:lnTo>
                    <a:pt x="95" y="239"/>
                  </a:lnTo>
                  <a:lnTo>
                    <a:pt x="52" y="221"/>
                  </a:lnTo>
                  <a:lnTo>
                    <a:pt x="19" y="188"/>
                  </a:lnTo>
                  <a:lnTo>
                    <a:pt x="1" y="145"/>
                  </a:lnTo>
                  <a:lnTo>
                    <a:pt x="0" y="121"/>
                  </a:lnTo>
                  <a:lnTo>
                    <a:pt x="1" y="96"/>
                  </a:lnTo>
                  <a:lnTo>
                    <a:pt x="19" y="53"/>
                  </a:lnTo>
                  <a:lnTo>
                    <a:pt x="52" y="20"/>
                  </a:lnTo>
                  <a:lnTo>
                    <a:pt x="95" y="3"/>
                  </a:lnTo>
                  <a:lnTo>
                    <a:pt x="120" y="0"/>
                  </a:lnTo>
                  <a:lnTo>
                    <a:pt x="144" y="3"/>
                  </a:lnTo>
                  <a:lnTo>
                    <a:pt x="187" y="20"/>
                  </a:lnTo>
                  <a:lnTo>
                    <a:pt x="220" y="53"/>
                  </a:lnTo>
                  <a:lnTo>
                    <a:pt x="238" y="96"/>
                  </a:lnTo>
                  <a:lnTo>
                    <a:pt x="239" y="121"/>
                  </a:lnTo>
                  <a:close/>
                </a:path>
              </a:pathLst>
            </a:custGeom>
            <a:solidFill>
              <a:srgbClr val="F9A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78">
              <a:extLst>
                <a:ext uri="{FF2B5EF4-FFF2-40B4-BE49-F238E27FC236}">
                  <a16:creationId xmlns:a16="http://schemas.microsoft.com/office/drawing/2014/main" id="{CD4EB4CB-2312-4A04-85B2-6CC7329E3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7" y="3515"/>
              <a:ext cx="231" cy="133"/>
            </a:xfrm>
            <a:custGeom>
              <a:avLst/>
              <a:gdLst>
                <a:gd name="T0" fmla="*/ 923 w 923"/>
                <a:gd name="T1" fmla="*/ 0 h 532"/>
                <a:gd name="T2" fmla="*/ 923 w 923"/>
                <a:gd name="T3" fmla="*/ 532 h 532"/>
                <a:gd name="T4" fmla="*/ 0 w 923"/>
                <a:gd name="T5" fmla="*/ 532 h 532"/>
                <a:gd name="T6" fmla="*/ 2 w 923"/>
                <a:gd name="T7" fmla="*/ 511 h 532"/>
                <a:gd name="T8" fmla="*/ 11 w 923"/>
                <a:gd name="T9" fmla="*/ 468 h 532"/>
                <a:gd name="T10" fmla="*/ 32 w 923"/>
                <a:gd name="T11" fmla="*/ 425 h 532"/>
                <a:gd name="T12" fmla="*/ 60 w 923"/>
                <a:gd name="T13" fmla="*/ 380 h 532"/>
                <a:gd name="T14" fmla="*/ 96 w 923"/>
                <a:gd name="T15" fmla="*/ 335 h 532"/>
                <a:gd name="T16" fmla="*/ 140 w 923"/>
                <a:gd name="T17" fmla="*/ 291 h 532"/>
                <a:gd name="T18" fmla="*/ 191 w 923"/>
                <a:gd name="T19" fmla="*/ 247 h 532"/>
                <a:gd name="T20" fmla="*/ 249 w 923"/>
                <a:gd name="T21" fmla="*/ 205 h 532"/>
                <a:gd name="T22" fmla="*/ 313 w 923"/>
                <a:gd name="T23" fmla="*/ 166 h 532"/>
                <a:gd name="T24" fmla="*/ 382 w 923"/>
                <a:gd name="T25" fmla="*/ 128 h 532"/>
                <a:gd name="T26" fmla="*/ 456 w 923"/>
                <a:gd name="T27" fmla="*/ 95 h 532"/>
                <a:gd name="T28" fmla="*/ 534 w 923"/>
                <a:gd name="T29" fmla="*/ 66 h 532"/>
                <a:gd name="T30" fmla="*/ 616 w 923"/>
                <a:gd name="T31" fmla="*/ 41 h 532"/>
                <a:gd name="T32" fmla="*/ 701 w 923"/>
                <a:gd name="T33" fmla="*/ 22 h 532"/>
                <a:gd name="T34" fmla="*/ 788 w 923"/>
                <a:gd name="T35" fmla="*/ 8 h 532"/>
                <a:gd name="T36" fmla="*/ 877 w 923"/>
                <a:gd name="T37" fmla="*/ 0 h 532"/>
                <a:gd name="T38" fmla="*/ 923 w 923"/>
                <a:gd name="T3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3" h="532">
                  <a:moveTo>
                    <a:pt x="923" y="0"/>
                  </a:moveTo>
                  <a:lnTo>
                    <a:pt x="923" y="532"/>
                  </a:lnTo>
                  <a:lnTo>
                    <a:pt x="0" y="532"/>
                  </a:lnTo>
                  <a:lnTo>
                    <a:pt x="2" y="511"/>
                  </a:lnTo>
                  <a:lnTo>
                    <a:pt x="11" y="468"/>
                  </a:lnTo>
                  <a:lnTo>
                    <a:pt x="32" y="425"/>
                  </a:lnTo>
                  <a:lnTo>
                    <a:pt x="60" y="380"/>
                  </a:lnTo>
                  <a:lnTo>
                    <a:pt x="96" y="335"/>
                  </a:lnTo>
                  <a:lnTo>
                    <a:pt x="140" y="291"/>
                  </a:lnTo>
                  <a:lnTo>
                    <a:pt x="191" y="247"/>
                  </a:lnTo>
                  <a:lnTo>
                    <a:pt x="249" y="205"/>
                  </a:lnTo>
                  <a:lnTo>
                    <a:pt x="313" y="166"/>
                  </a:lnTo>
                  <a:lnTo>
                    <a:pt x="382" y="128"/>
                  </a:lnTo>
                  <a:lnTo>
                    <a:pt x="456" y="95"/>
                  </a:lnTo>
                  <a:lnTo>
                    <a:pt x="534" y="66"/>
                  </a:lnTo>
                  <a:lnTo>
                    <a:pt x="616" y="41"/>
                  </a:lnTo>
                  <a:lnTo>
                    <a:pt x="701" y="22"/>
                  </a:lnTo>
                  <a:lnTo>
                    <a:pt x="788" y="8"/>
                  </a:lnTo>
                  <a:lnTo>
                    <a:pt x="877" y="0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rgbClr val="46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79">
              <a:extLst>
                <a:ext uri="{FF2B5EF4-FFF2-40B4-BE49-F238E27FC236}">
                  <a16:creationId xmlns:a16="http://schemas.microsoft.com/office/drawing/2014/main" id="{219BC358-340F-4A61-928C-45977A1CD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" y="3515"/>
              <a:ext cx="230" cy="133"/>
            </a:xfrm>
            <a:custGeom>
              <a:avLst/>
              <a:gdLst>
                <a:gd name="T0" fmla="*/ 0 w 922"/>
                <a:gd name="T1" fmla="*/ 0 h 532"/>
                <a:gd name="T2" fmla="*/ 0 w 922"/>
                <a:gd name="T3" fmla="*/ 532 h 532"/>
                <a:gd name="T4" fmla="*/ 922 w 922"/>
                <a:gd name="T5" fmla="*/ 532 h 532"/>
                <a:gd name="T6" fmla="*/ 921 w 922"/>
                <a:gd name="T7" fmla="*/ 511 h 532"/>
                <a:gd name="T8" fmla="*/ 912 w 922"/>
                <a:gd name="T9" fmla="*/ 468 h 532"/>
                <a:gd name="T10" fmla="*/ 892 w 922"/>
                <a:gd name="T11" fmla="*/ 425 h 532"/>
                <a:gd name="T12" fmla="*/ 864 w 922"/>
                <a:gd name="T13" fmla="*/ 380 h 532"/>
                <a:gd name="T14" fmla="*/ 828 w 922"/>
                <a:gd name="T15" fmla="*/ 335 h 532"/>
                <a:gd name="T16" fmla="*/ 784 w 922"/>
                <a:gd name="T17" fmla="*/ 291 h 532"/>
                <a:gd name="T18" fmla="*/ 732 w 922"/>
                <a:gd name="T19" fmla="*/ 247 h 532"/>
                <a:gd name="T20" fmla="*/ 674 w 922"/>
                <a:gd name="T21" fmla="*/ 205 h 532"/>
                <a:gd name="T22" fmla="*/ 611 w 922"/>
                <a:gd name="T23" fmla="*/ 166 h 532"/>
                <a:gd name="T24" fmla="*/ 541 w 922"/>
                <a:gd name="T25" fmla="*/ 128 h 532"/>
                <a:gd name="T26" fmla="*/ 468 w 922"/>
                <a:gd name="T27" fmla="*/ 95 h 532"/>
                <a:gd name="T28" fmla="*/ 389 w 922"/>
                <a:gd name="T29" fmla="*/ 66 h 532"/>
                <a:gd name="T30" fmla="*/ 308 w 922"/>
                <a:gd name="T31" fmla="*/ 41 h 532"/>
                <a:gd name="T32" fmla="*/ 222 w 922"/>
                <a:gd name="T33" fmla="*/ 22 h 532"/>
                <a:gd name="T34" fmla="*/ 135 w 922"/>
                <a:gd name="T35" fmla="*/ 8 h 532"/>
                <a:gd name="T36" fmla="*/ 46 w 922"/>
                <a:gd name="T37" fmla="*/ 0 h 532"/>
                <a:gd name="T38" fmla="*/ 0 w 922"/>
                <a:gd name="T3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2" h="532">
                  <a:moveTo>
                    <a:pt x="0" y="0"/>
                  </a:moveTo>
                  <a:lnTo>
                    <a:pt x="0" y="532"/>
                  </a:lnTo>
                  <a:lnTo>
                    <a:pt x="922" y="532"/>
                  </a:lnTo>
                  <a:lnTo>
                    <a:pt x="921" y="511"/>
                  </a:lnTo>
                  <a:lnTo>
                    <a:pt x="912" y="468"/>
                  </a:lnTo>
                  <a:lnTo>
                    <a:pt x="892" y="425"/>
                  </a:lnTo>
                  <a:lnTo>
                    <a:pt x="864" y="380"/>
                  </a:lnTo>
                  <a:lnTo>
                    <a:pt x="828" y="335"/>
                  </a:lnTo>
                  <a:lnTo>
                    <a:pt x="784" y="291"/>
                  </a:lnTo>
                  <a:lnTo>
                    <a:pt x="732" y="247"/>
                  </a:lnTo>
                  <a:lnTo>
                    <a:pt x="674" y="205"/>
                  </a:lnTo>
                  <a:lnTo>
                    <a:pt x="611" y="166"/>
                  </a:lnTo>
                  <a:lnTo>
                    <a:pt x="541" y="128"/>
                  </a:lnTo>
                  <a:lnTo>
                    <a:pt x="468" y="95"/>
                  </a:lnTo>
                  <a:lnTo>
                    <a:pt x="389" y="66"/>
                  </a:lnTo>
                  <a:lnTo>
                    <a:pt x="308" y="41"/>
                  </a:lnTo>
                  <a:lnTo>
                    <a:pt x="222" y="22"/>
                  </a:lnTo>
                  <a:lnTo>
                    <a:pt x="135" y="8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80">
              <a:extLst>
                <a:ext uri="{FF2B5EF4-FFF2-40B4-BE49-F238E27FC236}">
                  <a16:creationId xmlns:a16="http://schemas.microsoft.com/office/drawing/2014/main" id="{380C6947-6192-45AD-B271-84E6777FE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0" y="3518"/>
              <a:ext cx="88" cy="130"/>
            </a:xfrm>
            <a:custGeom>
              <a:avLst/>
              <a:gdLst>
                <a:gd name="T0" fmla="*/ 173 w 349"/>
                <a:gd name="T1" fmla="*/ 2 h 520"/>
                <a:gd name="T2" fmla="*/ 169 w 349"/>
                <a:gd name="T3" fmla="*/ 2 h 520"/>
                <a:gd name="T4" fmla="*/ 165 w 349"/>
                <a:gd name="T5" fmla="*/ 3 h 520"/>
                <a:gd name="T6" fmla="*/ 123 w 349"/>
                <a:gd name="T7" fmla="*/ 11 h 520"/>
                <a:gd name="T8" fmla="*/ 40 w 349"/>
                <a:gd name="T9" fmla="*/ 29 h 520"/>
                <a:gd name="T10" fmla="*/ 0 w 349"/>
                <a:gd name="T11" fmla="*/ 41 h 520"/>
                <a:gd name="T12" fmla="*/ 349 w 349"/>
                <a:gd name="T13" fmla="*/ 520 h 520"/>
                <a:gd name="T14" fmla="*/ 349 w 349"/>
                <a:gd name="T15" fmla="*/ 254 h 520"/>
                <a:gd name="T16" fmla="*/ 192 w 349"/>
                <a:gd name="T17" fmla="*/ 0 h 520"/>
                <a:gd name="T18" fmla="*/ 183 w 349"/>
                <a:gd name="T19" fmla="*/ 0 h 520"/>
                <a:gd name="T20" fmla="*/ 173 w 349"/>
                <a:gd name="T21" fmla="*/ 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9" h="520">
                  <a:moveTo>
                    <a:pt x="173" y="2"/>
                  </a:moveTo>
                  <a:lnTo>
                    <a:pt x="169" y="2"/>
                  </a:lnTo>
                  <a:lnTo>
                    <a:pt x="165" y="3"/>
                  </a:lnTo>
                  <a:lnTo>
                    <a:pt x="123" y="11"/>
                  </a:lnTo>
                  <a:lnTo>
                    <a:pt x="40" y="29"/>
                  </a:lnTo>
                  <a:lnTo>
                    <a:pt x="0" y="41"/>
                  </a:lnTo>
                  <a:lnTo>
                    <a:pt x="349" y="520"/>
                  </a:lnTo>
                  <a:lnTo>
                    <a:pt x="349" y="25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73" y="2"/>
                  </a:lnTo>
                  <a:close/>
                </a:path>
              </a:pathLst>
            </a:custGeom>
            <a:solidFill>
              <a:srgbClr val="37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81">
              <a:extLst>
                <a:ext uri="{FF2B5EF4-FFF2-40B4-BE49-F238E27FC236}">
                  <a16:creationId xmlns:a16="http://schemas.microsoft.com/office/drawing/2014/main" id="{0753375A-8B63-465E-B736-9583699B2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" y="3518"/>
              <a:ext cx="87" cy="130"/>
            </a:xfrm>
            <a:custGeom>
              <a:avLst/>
              <a:gdLst>
                <a:gd name="T0" fmla="*/ 176 w 350"/>
                <a:gd name="T1" fmla="*/ 2 h 520"/>
                <a:gd name="T2" fmla="*/ 180 w 350"/>
                <a:gd name="T3" fmla="*/ 2 h 520"/>
                <a:gd name="T4" fmla="*/ 184 w 350"/>
                <a:gd name="T5" fmla="*/ 3 h 520"/>
                <a:gd name="T6" fmla="*/ 226 w 350"/>
                <a:gd name="T7" fmla="*/ 11 h 520"/>
                <a:gd name="T8" fmla="*/ 309 w 350"/>
                <a:gd name="T9" fmla="*/ 29 h 520"/>
                <a:gd name="T10" fmla="*/ 350 w 350"/>
                <a:gd name="T11" fmla="*/ 41 h 520"/>
                <a:gd name="T12" fmla="*/ 0 w 350"/>
                <a:gd name="T13" fmla="*/ 520 h 520"/>
                <a:gd name="T14" fmla="*/ 0 w 350"/>
                <a:gd name="T15" fmla="*/ 254 h 520"/>
                <a:gd name="T16" fmla="*/ 157 w 350"/>
                <a:gd name="T17" fmla="*/ 0 h 520"/>
                <a:gd name="T18" fmla="*/ 167 w 350"/>
                <a:gd name="T19" fmla="*/ 0 h 520"/>
                <a:gd name="T20" fmla="*/ 176 w 350"/>
                <a:gd name="T21" fmla="*/ 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0" h="520">
                  <a:moveTo>
                    <a:pt x="176" y="2"/>
                  </a:moveTo>
                  <a:lnTo>
                    <a:pt x="180" y="2"/>
                  </a:lnTo>
                  <a:lnTo>
                    <a:pt x="184" y="3"/>
                  </a:lnTo>
                  <a:lnTo>
                    <a:pt x="226" y="11"/>
                  </a:lnTo>
                  <a:lnTo>
                    <a:pt x="309" y="29"/>
                  </a:lnTo>
                  <a:lnTo>
                    <a:pt x="350" y="41"/>
                  </a:lnTo>
                  <a:lnTo>
                    <a:pt x="0" y="520"/>
                  </a:lnTo>
                  <a:lnTo>
                    <a:pt x="0" y="254"/>
                  </a:lnTo>
                  <a:lnTo>
                    <a:pt x="157" y="0"/>
                  </a:lnTo>
                  <a:lnTo>
                    <a:pt x="167" y="0"/>
                  </a:lnTo>
                  <a:lnTo>
                    <a:pt x="176" y="2"/>
                  </a:lnTo>
                  <a:close/>
                </a:path>
              </a:pathLst>
            </a:custGeom>
            <a:solidFill>
              <a:srgbClr val="37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82">
              <a:extLst>
                <a:ext uri="{FF2B5EF4-FFF2-40B4-BE49-F238E27FC236}">
                  <a16:creationId xmlns:a16="http://schemas.microsoft.com/office/drawing/2014/main" id="{7D8FA778-0DB6-47EB-84A3-F2832CB8C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" y="2917"/>
              <a:ext cx="515" cy="665"/>
            </a:xfrm>
            <a:custGeom>
              <a:avLst/>
              <a:gdLst>
                <a:gd name="T0" fmla="*/ 942 w 2060"/>
                <a:gd name="T1" fmla="*/ 1 h 2658"/>
                <a:gd name="T2" fmla="*/ 643 w 2060"/>
                <a:gd name="T3" fmla="*/ 47 h 2658"/>
                <a:gd name="T4" fmla="*/ 410 w 2060"/>
                <a:gd name="T5" fmla="*/ 147 h 2658"/>
                <a:gd name="T6" fmla="*/ 240 w 2060"/>
                <a:gd name="T7" fmla="*/ 297 h 2658"/>
                <a:gd name="T8" fmla="*/ 121 w 2060"/>
                <a:gd name="T9" fmla="*/ 487 h 2658"/>
                <a:gd name="T10" fmla="*/ 47 w 2060"/>
                <a:gd name="T11" fmla="*/ 715 h 2658"/>
                <a:gd name="T12" fmla="*/ 10 w 2060"/>
                <a:gd name="T13" fmla="*/ 971 h 2658"/>
                <a:gd name="T14" fmla="*/ 0 w 2060"/>
                <a:gd name="T15" fmla="*/ 1321 h 2658"/>
                <a:gd name="T16" fmla="*/ 12 w 2060"/>
                <a:gd name="T17" fmla="*/ 1543 h 2658"/>
                <a:gd name="T18" fmla="*/ 67 w 2060"/>
                <a:gd name="T19" fmla="*/ 1813 h 2658"/>
                <a:gd name="T20" fmla="*/ 161 w 2060"/>
                <a:gd name="T21" fmla="*/ 2046 h 2658"/>
                <a:gd name="T22" fmla="*/ 282 w 2060"/>
                <a:gd name="T23" fmla="*/ 2241 h 2658"/>
                <a:gd name="T24" fmla="*/ 444 w 2060"/>
                <a:gd name="T25" fmla="*/ 2433 h 2658"/>
                <a:gd name="T26" fmla="*/ 700 w 2060"/>
                <a:gd name="T27" fmla="*/ 2645 h 2658"/>
                <a:gd name="T28" fmla="*/ 697 w 2060"/>
                <a:gd name="T29" fmla="*/ 2624 h 2658"/>
                <a:gd name="T30" fmla="*/ 539 w 2060"/>
                <a:gd name="T31" fmla="*/ 2324 h 2658"/>
                <a:gd name="T32" fmla="*/ 443 w 2060"/>
                <a:gd name="T33" fmla="*/ 2070 h 2658"/>
                <a:gd name="T34" fmla="*/ 369 w 2060"/>
                <a:gd name="T35" fmla="*/ 1768 h 2658"/>
                <a:gd name="T36" fmla="*/ 344 w 2060"/>
                <a:gd name="T37" fmla="*/ 1432 h 2658"/>
                <a:gd name="T38" fmla="*/ 364 w 2060"/>
                <a:gd name="T39" fmla="*/ 1211 h 2658"/>
                <a:gd name="T40" fmla="*/ 404 w 2060"/>
                <a:gd name="T41" fmla="*/ 1031 h 2658"/>
                <a:gd name="T42" fmla="*/ 471 w 2060"/>
                <a:gd name="T43" fmla="*/ 851 h 2658"/>
                <a:gd name="T44" fmla="*/ 565 w 2060"/>
                <a:gd name="T45" fmla="*/ 672 h 2658"/>
                <a:gd name="T46" fmla="*/ 579 w 2060"/>
                <a:gd name="T47" fmla="*/ 652 h 2658"/>
                <a:gd name="T48" fmla="*/ 490 w 2060"/>
                <a:gd name="T49" fmla="*/ 902 h 2658"/>
                <a:gd name="T50" fmla="*/ 482 w 2060"/>
                <a:gd name="T51" fmla="*/ 1000 h 2658"/>
                <a:gd name="T52" fmla="*/ 678 w 2060"/>
                <a:gd name="T53" fmla="*/ 965 h 2658"/>
                <a:gd name="T54" fmla="*/ 1030 w 2060"/>
                <a:gd name="T55" fmla="*/ 949 h 2658"/>
                <a:gd name="T56" fmla="*/ 1383 w 2060"/>
                <a:gd name="T57" fmla="*/ 965 h 2658"/>
                <a:gd name="T58" fmla="*/ 1578 w 2060"/>
                <a:gd name="T59" fmla="*/ 1000 h 2658"/>
                <a:gd name="T60" fmla="*/ 1571 w 2060"/>
                <a:gd name="T61" fmla="*/ 902 h 2658"/>
                <a:gd name="T62" fmla="*/ 1482 w 2060"/>
                <a:gd name="T63" fmla="*/ 652 h 2658"/>
                <a:gd name="T64" fmla="*/ 1496 w 2060"/>
                <a:gd name="T65" fmla="*/ 672 h 2658"/>
                <a:gd name="T66" fmla="*/ 1590 w 2060"/>
                <a:gd name="T67" fmla="*/ 851 h 2658"/>
                <a:gd name="T68" fmla="*/ 1656 w 2060"/>
                <a:gd name="T69" fmla="*/ 1031 h 2658"/>
                <a:gd name="T70" fmla="*/ 1697 w 2060"/>
                <a:gd name="T71" fmla="*/ 1211 h 2658"/>
                <a:gd name="T72" fmla="*/ 1717 w 2060"/>
                <a:gd name="T73" fmla="*/ 1432 h 2658"/>
                <a:gd name="T74" fmla="*/ 1691 w 2060"/>
                <a:gd name="T75" fmla="*/ 1768 h 2658"/>
                <a:gd name="T76" fmla="*/ 1617 w 2060"/>
                <a:gd name="T77" fmla="*/ 2070 h 2658"/>
                <a:gd name="T78" fmla="*/ 1520 w 2060"/>
                <a:gd name="T79" fmla="*/ 2324 h 2658"/>
                <a:gd name="T80" fmla="*/ 1364 w 2060"/>
                <a:gd name="T81" fmla="*/ 2624 h 2658"/>
                <a:gd name="T82" fmla="*/ 1360 w 2060"/>
                <a:gd name="T83" fmla="*/ 2645 h 2658"/>
                <a:gd name="T84" fmla="*/ 1617 w 2060"/>
                <a:gd name="T85" fmla="*/ 2433 h 2658"/>
                <a:gd name="T86" fmla="*/ 1778 w 2060"/>
                <a:gd name="T87" fmla="*/ 2241 h 2658"/>
                <a:gd name="T88" fmla="*/ 1899 w 2060"/>
                <a:gd name="T89" fmla="*/ 2046 h 2658"/>
                <a:gd name="T90" fmla="*/ 1993 w 2060"/>
                <a:gd name="T91" fmla="*/ 1813 h 2658"/>
                <a:gd name="T92" fmla="*/ 2048 w 2060"/>
                <a:gd name="T93" fmla="*/ 1543 h 2658"/>
                <a:gd name="T94" fmla="*/ 2060 w 2060"/>
                <a:gd name="T95" fmla="*/ 1321 h 2658"/>
                <a:gd name="T96" fmla="*/ 2051 w 2060"/>
                <a:gd name="T97" fmla="*/ 971 h 2658"/>
                <a:gd name="T98" fmla="*/ 2014 w 2060"/>
                <a:gd name="T99" fmla="*/ 715 h 2658"/>
                <a:gd name="T100" fmla="*/ 1940 w 2060"/>
                <a:gd name="T101" fmla="*/ 487 h 2658"/>
                <a:gd name="T102" fmla="*/ 1821 w 2060"/>
                <a:gd name="T103" fmla="*/ 297 h 2658"/>
                <a:gd name="T104" fmla="*/ 1649 w 2060"/>
                <a:gd name="T105" fmla="*/ 147 h 2658"/>
                <a:gd name="T106" fmla="*/ 1418 w 2060"/>
                <a:gd name="T107" fmla="*/ 47 h 2658"/>
                <a:gd name="T108" fmla="*/ 1118 w 2060"/>
                <a:gd name="T109" fmla="*/ 1 h 2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60" h="2658">
                  <a:moveTo>
                    <a:pt x="1030" y="0"/>
                  </a:moveTo>
                  <a:lnTo>
                    <a:pt x="942" y="1"/>
                  </a:lnTo>
                  <a:lnTo>
                    <a:pt x="783" y="17"/>
                  </a:lnTo>
                  <a:lnTo>
                    <a:pt x="643" y="47"/>
                  </a:lnTo>
                  <a:lnTo>
                    <a:pt x="518" y="90"/>
                  </a:lnTo>
                  <a:lnTo>
                    <a:pt x="410" y="147"/>
                  </a:lnTo>
                  <a:lnTo>
                    <a:pt x="318" y="216"/>
                  </a:lnTo>
                  <a:lnTo>
                    <a:pt x="240" y="297"/>
                  </a:lnTo>
                  <a:lnTo>
                    <a:pt x="174" y="387"/>
                  </a:lnTo>
                  <a:lnTo>
                    <a:pt x="121" y="487"/>
                  </a:lnTo>
                  <a:lnTo>
                    <a:pt x="78" y="597"/>
                  </a:lnTo>
                  <a:lnTo>
                    <a:pt x="47" y="715"/>
                  </a:lnTo>
                  <a:lnTo>
                    <a:pt x="24" y="839"/>
                  </a:lnTo>
                  <a:lnTo>
                    <a:pt x="10" y="971"/>
                  </a:lnTo>
                  <a:lnTo>
                    <a:pt x="1" y="1107"/>
                  </a:lnTo>
                  <a:lnTo>
                    <a:pt x="0" y="1321"/>
                  </a:lnTo>
                  <a:lnTo>
                    <a:pt x="6" y="1470"/>
                  </a:lnTo>
                  <a:lnTo>
                    <a:pt x="12" y="1543"/>
                  </a:lnTo>
                  <a:lnTo>
                    <a:pt x="33" y="1683"/>
                  </a:lnTo>
                  <a:lnTo>
                    <a:pt x="67" y="1813"/>
                  </a:lnTo>
                  <a:lnTo>
                    <a:pt x="110" y="1935"/>
                  </a:lnTo>
                  <a:lnTo>
                    <a:pt x="161" y="2046"/>
                  </a:lnTo>
                  <a:lnTo>
                    <a:pt x="219" y="2148"/>
                  </a:lnTo>
                  <a:lnTo>
                    <a:pt x="282" y="2241"/>
                  </a:lnTo>
                  <a:lnTo>
                    <a:pt x="346" y="2324"/>
                  </a:lnTo>
                  <a:lnTo>
                    <a:pt x="444" y="2433"/>
                  </a:lnTo>
                  <a:lnTo>
                    <a:pt x="564" y="2544"/>
                  </a:lnTo>
                  <a:lnTo>
                    <a:pt x="700" y="2645"/>
                  </a:lnTo>
                  <a:lnTo>
                    <a:pt x="721" y="2658"/>
                  </a:lnTo>
                  <a:lnTo>
                    <a:pt x="697" y="2624"/>
                  </a:lnTo>
                  <a:lnTo>
                    <a:pt x="589" y="2429"/>
                  </a:lnTo>
                  <a:lnTo>
                    <a:pt x="539" y="2324"/>
                  </a:lnTo>
                  <a:lnTo>
                    <a:pt x="490" y="2204"/>
                  </a:lnTo>
                  <a:lnTo>
                    <a:pt x="443" y="2070"/>
                  </a:lnTo>
                  <a:lnTo>
                    <a:pt x="402" y="1924"/>
                  </a:lnTo>
                  <a:lnTo>
                    <a:pt x="369" y="1768"/>
                  </a:lnTo>
                  <a:lnTo>
                    <a:pt x="349" y="1603"/>
                  </a:lnTo>
                  <a:lnTo>
                    <a:pt x="344" y="1432"/>
                  </a:lnTo>
                  <a:lnTo>
                    <a:pt x="352" y="1300"/>
                  </a:lnTo>
                  <a:lnTo>
                    <a:pt x="364" y="1211"/>
                  </a:lnTo>
                  <a:lnTo>
                    <a:pt x="381" y="1121"/>
                  </a:lnTo>
                  <a:lnTo>
                    <a:pt x="404" y="1031"/>
                  </a:lnTo>
                  <a:lnTo>
                    <a:pt x="434" y="942"/>
                  </a:lnTo>
                  <a:lnTo>
                    <a:pt x="471" y="851"/>
                  </a:lnTo>
                  <a:lnTo>
                    <a:pt x="514" y="761"/>
                  </a:lnTo>
                  <a:lnTo>
                    <a:pt x="565" y="672"/>
                  </a:lnTo>
                  <a:lnTo>
                    <a:pt x="593" y="626"/>
                  </a:lnTo>
                  <a:lnTo>
                    <a:pt x="579" y="652"/>
                  </a:lnTo>
                  <a:lnTo>
                    <a:pt x="514" y="806"/>
                  </a:lnTo>
                  <a:lnTo>
                    <a:pt x="490" y="902"/>
                  </a:lnTo>
                  <a:lnTo>
                    <a:pt x="481" y="967"/>
                  </a:lnTo>
                  <a:lnTo>
                    <a:pt x="482" y="1000"/>
                  </a:lnTo>
                  <a:lnTo>
                    <a:pt x="501" y="993"/>
                  </a:lnTo>
                  <a:lnTo>
                    <a:pt x="678" y="965"/>
                  </a:lnTo>
                  <a:lnTo>
                    <a:pt x="888" y="950"/>
                  </a:lnTo>
                  <a:lnTo>
                    <a:pt x="1030" y="949"/>
                  </a:lnTo>
                  <a:lnTo>
                    <a:pt x="1172" y="950"/>
                  </a:lnTo>
                  <a:lnTo>
                    <a:pt x="1383" y="965"/>
                  </a:lnTo>
                  <a:lnTo>
                    <a:pt x="1559" y="993"/>
                  </a:lnTo>
                  <a:lnTo>
                    <a:pt x="1578" y="1000"/>
                  </a:lnTo>
                  <a:lnTo>
                    <a:pt x="1578" y="967"/>
                  </a:lnTo>
                  <a:lnTo>
                    <a:pt x="1571" y="902"/>
                  </a:lnTo>
                  <a:lnTo>
                    <a:pt x="1546" y="806"/>
                  </a:lnTo>
                  <a:lnTo>
                    <a:pt x="1482" y="652"/>
                  </a:lnTo>
                  <a:lnTo>
                    <a:pt x="1467" y="626"/>
                  </a:lnTo>
                  <a:lnTo>
                    <a:pt x="1496" y="672"/>
                  </a:lnTo>
                  <a:lnTo>
                    <a:pt x="1546" y="761"/>
                  </a:lnTo>
                  <a:lnTo>
                    <a:pt x="1590" y="851"/>
                  </a:lnTo>
                  <a:lnTo>
                    <a:pt x="1626" y="942"/>
                  </a:lnTo>
                  <a:lnTo>
                    <a:pt x="1656" y="1031"/>
                  </a:lnTo>
                  <a:lnTo>
                    <a:pt x="1679" y="1121"/>
                  </a:lnTo>
                  <a:lnTo>
                    <a:pt x="1697" y="1211"/>
                  </a:lnTo>
                  <a:lnTo>
                    <a:pt x="1709" y="1300"/>
                  </a:lnTo>
                  <a:lnTo>
                    <a:pt x="1717" y="1432"/>
                  </a:lnTo>
                  <a:lnTo>
                    <a:pt x="1712" y="1603"/>
                  </a:lnTo>
                  <a:lnTo>
                    <a:pt x="1691" y="1768"/>
                  </a:lnTo>
                  <a:lnTo>
                    <a:pt x="1659" y="1924"/>
                  </a:lnTo>
                  <a:lnTo>
                    <a:pt x="1617" y="2070"/>
                  </a:lnTo>
                  <a:lnTo>
                    <a:pt x="1570" y="2204"/>
                  </a:lnTo>
                  <a:lnTo>
                    <a:pt x="1520" y="2324"/>
                  </a:lnTo>
                  <a:lnTo>
                    <a:pt x="1471" y="2429"/>
                  </a:lnTo>
                  <a:lnTo>
                    <a:pt x="1364" y="2624"/>
                  </a:lnTo>
                  <a:lnTo>
                    <a:pt x="1340" y="2658"/>
                  </a:lnTo>
                  <a:lnTo>
                    <a:pt x="1360" y="2645"/>
                  </a:lnTo>
                  <a:lnTo>
                    <a:pt x="1496" y="2544"/>
                  </a:lnTo>
                  <a:lnTo>
                    <a:pt x="1617" y="2433"/>
                  </a:lnTo>
                  <a:lnTo>
                    <a:pt x="1714" y="2324"/>
                  </a:lnTo>
                  <a:lnTo>
                    <a:pt x="1778" y="2241"/>
                  </a:lnTo>
                  <a:lnTo>
                    <a:pt x="1841" y="2148"/>
                  </a:lnTo>
                  <a:lnTo>
                    <a:pt x="1899" y="2046"/>
                  </a:lnTo>
                  <a:lnTo>
                    <a:pt x="1950" y="1935"/>
                  </a:lnTo>
                  <a:lnTo>
                    <a:pt x="1993" y="1813"/>
                  </a:lnTo>
                  <a:lnTo>
                    <a:pt x="2028" y="1683"/>
                  </a:lnTo>
                  <a:lnTo>
                    <a:pt x="2048" y="1543"/>
                  </a:lnTo>
                  <a:lnTo>
                    <a:pt x="2053" y="1470"/>
                  </a:lnTo>
                  <a:lnTo>
                    <a:pt x="2060" y="1321"/>
                  </a:lnTo>
                  <a:lnTo>
                    <a:pt x="2059" y="1107"/>
                  </a:lnTo>
                  <a:lnTo>
                    <a:pt x="2051" y="971"/>
                  </a:lnTo>
                  <a:lnTo>
                    <a:pt x="2036" y="839"/>
                  </a:lnTo>
                  <a:lnTo>
                    <a:pt x="2014" y="715"/>
                  </a:lnTo>
                  <a:lnTo>
                    <a:pt x="1981" y="597"/>
                  </a:lnTo>
                  <a:lnTo>
                    <a:pt x="1940" y="487"/>
                  </a:lnTo>
                  <a:lnTo>
                    <a:pt x="1886" y="387"/>
                  </a:lnTo>
                  <a:lnTo>
                    <a:pt x="1821" y="297"/>
                  </a:lnTo>
                  <a:lnTo>
                    <a:pt x="1742" y="216"/>
                  </a:lnTo>
                  <a:lnTo>
                    <a:pt x="1649" y="147"/>
                  </a:lnTo>
                  <a:lnTo>
                    <a:pt x="1542" y="90"/>
                  </a:lnTo>
                  <a:lnTo>
                    <a:pt x="1418" y="47"/>
                  </a:lnTo>
                  <a:lnTo>
                    <a:pt x="1277" y="17"/>
                  </a:lnTo>
                  <a:lnTo>
                    <a:pt x="1118" y="1"/>
                  </a:lnTo>
                  <a:lnTo>
                    <a:pt x="103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83">
              <a:extLst>
                <a:ext uri="{FF2B5EF4-FFF2-40B4-BE49-F238E27FC236}">
                  <a16:creationId xmlns:a16="http://schemas.microsoft.com/office/drawing/2014/main" id="{53DC2229-C6BD-4F55-AAE0-F170F1ABB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" y="3511"/>
              <a:ext cx="105" cy="96"/>
            </a:xfrm>
            <a:custGeom>
              <a:avLst/>
              <a:gdLst>
                <a:gd name="T0" fmla="*/ 0 w 421"/>
                <a:gd name="T1" fmla="*/ 36 h 385"/>
                <a:gd name="T2" fmla="*/ 210 w 421"/>
                <a:gd name="T3" fmla="*/ 385 h 385"/>
                <a:gd name="T4" fmla="*/ 421 w 421"/>
                <a:gd name="T5" fmla="*/ 36 h 385"/>
                <a:gd name="T6" fmla="*/ 414 w 421"/>
                <a:gd name="T7" fmla="*/ 33 h 385"/>
                <a:gd name="T8" fmla="*/ 343 w 421"/>
                <a:gd name="T9" fmla="*/ 14 h 385"/>
                <a:gd name="T10" fmla="*/ 256 w 421"/>
                <a:gd name="T11" fmla="*/ 2 h 385"/>
                <a:gd name="T12" fmla="*/ 187 w 421"/>
                <a:gd name="T13" fmla="*/ 0 h 385"/>
                <a:gd name="T14" fmla="*/ 114 w 421"/>
                <a:gd name="T15" fmla="*/ 5 h 385"/>
                <a:gd name="T16" fmla="*/ 37 w 421"/>
                <a:gd name="T17" fmla="*/ 22 h 385"/>
                <a:gd name="T18" fmla="*/ 0 w 421"/>
                <a:gd name="T19" fmla="*/ 3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1" h="385">
                  <a:moveTo>
                    <a:pt x="0" y="36"/>
                  </a:moveTo>
                  <a:lnTo>
                    <a:pt x="210" y="385"/>
                  </a:lnTo>
                  <a:lnTo>
                    <a:pt x="421" y="36"/>
                  </a:lnTo>
                  <a:lnTo>
                    <a:pt x="414" y="33"/>
                  </a:lnTo>
                  <a:lnTo>
                    <a:pt x="343" y="14"/>
                  </a:lnTo>
                  <a:lnTo>
                    <a:pt x="256" y="2"/>
                  </a:lnTo>
                  <a:lnTo>
                    <a:pt x="187" y="0"/>
                  </a:lnTo>
                  <a:lnTo>
                    <a:pt x="114" y="5"/>
                  </a:lnTo>
                  <a:lnTo>
                    <a:pt x="37" y="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BB0D79B4-3FAF-41DA-8F38-88561C55F199}"/>
              </a:ext>
            </a:extLst>
          </p:cNvPr>
          <p:cNvSpPr/>
          <p:nvPr/>
        </p:nvSpPr>
        <p:spPr>
          <a:xfrm>
            <a:off x="6345936" y="5166844"/>
            <a:ext cx="4976565" cy="10926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sz="25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A4</a:t>
            </a:r>
            <a:r>
              <a:rPr lang="ko-KR" altLang="en-US" sz="25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관리자를 통한 교육</a:t>
            </a:r>
            <a:r>
              <a:rPr lang="en-US" altLang="ko-KR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</a:p>
          <a:p>
            <a:r>
              <a:rPr lang="ko-KR" altLang="en-US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     등록된 고객정보를 바탕으로 다양한 이벤트를 </a:t>
            </a:r>
            <a:endParaRPr lang="en-US" altLang="ko-KR" sz="20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ko-KR" altLang="en-US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     기획하여 고객의 재방문을 유도할 수 있습니다</a:t>
            </a:r>
            <a:r>
              <a:rPr lang="en-US" altLang="ko-KR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</a:t>
            </a:r>
          </a:p>
        </p:txBody>
      </p:sp>
      <p:grpSp>
        <p:nvGrpSpPr>
          <p:cNvPr id="97" name="Group 26">
            <a:extLst>
              <a:ext uri="{FF2B5EF4-FFF2-40B4-BE49-F238E27FC236}">
                <a16:creationId xmlns:a16="http://schemas.microsoft.com/office/drawing/2014/main" id="{F5C38269-BA3D-41F3-AE92-C74A4BD5940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67100" y="4439166"/>
            <a:ext cx="634887" cy="724748"/>
            <a:chOff x="3722" y="2941"/>
            <a:chExt cx="650" cy="742"/>
          </a:xfrm>
        </p:grpSpPr>
        <p:sp>
          <p:nvSpPr>
            <p:cNvPr id="98" name="Freeform 27">
              <a:extLst>
                <a:ext uri="{FF2B5EF4-FFF2-40B4-BE49-F238E27FC236}">
                  <a16:creationId xmlns:a16="http://schemas.microsoft.com/office/drawing/2014/main" id="{FD33025B-DC61-4E3F-8E5B-A21111CE2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" y="3095"/>
              <a:ext cx="326" cy="580"/>
            </a:xfrm>
            <a:custGeom>
              <a:avLst/>
              <a:gdLst>
                <a:gd name="T0" fmla="*/ 1303 w 1303"/>
                <a:gd name="T1" fmla="*/ 7 h 2317"/>
                <a:gd name="T2" fmla="*/ 1303 w 1303"/>
                <a:gd name="T3" fmla="*/ 2306 h 2317"/>
                <a:gd name="T4" fmla="*/ 1262 w 1303"/>
                <a:gd name="T5" fmla="*/ 2309 h 2317"/>
                <a:gd name="T6" fmla="*/ 1003 w 1303"/>
                <a:gd name="T7" fmla="*/ 2317 h 2317"/>
                <a:gd name="T8" fmla="*/ 833 w 1303"/>
                <a:gd name="T9" fmla="*/ 2311 h 2317"/>
                <a:gd name="T10" fmla="*/ 712 w 1303"/>
                <a:gd name="T11" fmla="*/ 2301 h 2317"/>
                <a:gd name="T12" fmla="*/ 591 w 1303"/>
                <a:gd name="T13" fmla="*/ 2284 h 2317"/>
                <a:gd name="T14" fmla="*/ 470 w 1303"/>
                <a:gd name="T15" fmla="*/ 2259 h 2317"/>
                <a:gd name="T16" fmla="*/ 356 w 1303"/>
                <a:gd name="T17" fmla="*/ 2224 h 2317"/>
                <a:gd name="T18" fmla="*/ 251 w 1303"/>
                <a:gd name="T19" fmla="*/ 2179 h 2317"/>
                <a:gd name="T20" fmla="*/ 181 w 1303"/>
                <a:gd name="T21" fmla="*/ 2137 h 2317"/>
                <a:gd name="T22" fmla="*/ 139 w 1303"/>
                <a:gd name="T23" fmla="*/ 2104 h 2317"/>
                <a:gd name="T24" fmla="*/ 102 w 1303"/>
                <a:gd name="T25" fmla="*/ 2069 h 2317"/>
                <a:gd name="T26" fmla="*/ 70 w 1303"/>
                <a:gd name="T27" fmla="*/ 2030 h 2317"/>
                <a:gd name="T28" fmla="*/ 43 w 1303"/>
                <a:gd name="T29" fmla="*/ 1987 h 2317"/>
                <a:gd name="T30" fmla="*/ 23 w 1303"/>
                <a:gd name="T31" fmla="*/ 1941 h 2317"/>
                <a:gd name="T32" fmla="*/ 8 w 1303"/>
                <a:gd name="T33" fmla="*/ 1889 h 2317"/>
                <a:gd name="T34" fmla="*/ 1 w 1303"/>
                <a:gd name="T35" fmla="*/ 1834 h 2317"/>
                <a:gd name="T36" fmla="*/ 0 w 1303"/>
                <a:gd name="T37" fmla="*/ 1805 h 2317"/>
                <a:gd name="T38" fmla="*/ 11 w 1303"/>
                <a:gd name="T39" fmla="*/ 1806 h 2317"/>
                <a:gd name="T40" fmla="*/ 79 w 1303"/>
                <a:gd name="T41" fmla="*/ 1806 h 2317"/>
                <a:gd name="T42" fmla="*/ 137 w 1303"/>
                <a:gd name="T43" fmla="*/ 1798 h 2317"/>
                <a:gd name="T44" fmla="*/ 195 w 1303"/>
                <a:gd name="T45" fmla="*/ 1779 h 2317"/>
                <a:gd name="T46" fmla="*/ 234 w 1303"/>
                <a:gd name="T47" fmla="*/ 1754 h 2317"/>
                <a:gd name="T48" fmla="*/ 256 w 1303"/>
                <a:gd name="T49" fmla="*/ 1732 h 2317"/>
                <a:gd name="T50" fmla="*/ 273 w 1303"/>
                <a:gd name="T51" fmla="*/ 1705 h 2317"/>
                <a:gd name="T52" fmla="*/ 284 w 1303"/>
                <a:gd name="T53" fmla="*/ 1670 h 2317"/>
                <a:gd name="T54" fmla="*/ 288 w 1303"/>
                <a:gd name="T55" fmla="*/ 1630 h 2317"/>
                <a:gd name="T56" fmla="*/ 284 w 1303"/>
                <a:gd name="T57" fmla="*/ 1583 h 2317"/>
                <a:gd name="T58" fmla="*/ 279 w 1303"/>
                <a:gd name="T59" fmla="*/ 1556 h 2317"/>
                <a:gd name="T60" fmla="*/ 262 w 1303"/>
                <a:gd name="T61" fmla="*/ 1485 h 2317"/>
                <a:gd name="T62" fmla="*/ 241 w 1303"/>
                <a:gd name="T63" fmla="*/ 1328 h 2317"/>
                <a:gd name="T64" fmla="*/ 229 w 1303"/>
                <a:gd name="T65" fmla="*/ 1158 h 2317"/>
                <a:gd name="T66" fmla="*/ 227 w 1303"/>
                <a:gd name="T67" fmla="*/ 981 h 2317"/>
                <a:gd name="T68" fmla="*/ 236 w 1303"/>
                <a:gd name="T69" fmla="*/ 714 h 2317"/>
                <a:gd name="T70" fmla="*/ 262 w 1303"/>
                <a:gd name="T71" fmla="*/ 390 h 2317"/>
                <a:gd name="T72" fmla="*/ 279 w 1303"/>
                <a:gd name="T73" fmla="*/ 258 h 2317"/>
                <a:gd name="T74" fmla="*/ 281 w 1303"/>
                <a:gd name="T75" fmla="*/ 243 h 2317"/>
                <a:gd name="T76" fmla="*/ 289 w 1303"/>
                <a:gd name="T77" fmla="*/ 214 h 2317"/>
                <a:gd name="T78" fmla="*/ 312 w 1303"/>
                <a:gd name="T79" fmla="*/ 177 h 2317"/>
                <a:gd name="T80" fmla="*/ 358 w 1303"/>
                <a:gd name="T81" fmla="*/ 132 h 2317"/>
                <a:gd name="T82" fmla="*/ 420 w 1303"/>
                <a:gd name="T83" fmla="*/ 96 h 2317"/>
                <a:gd name="T84" fmla="*/ 493 w 1303"/>
                <a:gd name="T85" fmla="*/ 67 h 2317"/>
                <a:gd name="T86" fmla="*/ 575 w 1303"/>
                <a:gd name="T87" fmla="*/ 44 h 2317"/>
                <a:gd name="T88" fmla="*/ 711 w 1303"/>
                <a:gd name="T89" fmla="*/ 19 h 2317"/>
                <a:gd name="T90" fmla="*/ 899 w 1303"/>
                <a:gd name="T91" fmla="*/ 3 h 2317"/>
                <a:gd name="T92" fmla="*/ 1075 w 1303"/>
                <a:gd name="T93" fmla="*/ 0 h 2317"/>
                <a:gd name="T94" fmla="*/ 1271 w 1303"/>
                <a:gd name="T95" fmla="*/ 5 h 2317"/>
                <a:gd name="T96" fmla="*/ 1303 w 1303"/>
                <a:gd name="T97" fmla="*/ 7 h 2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3" h="2317">
                  <a:moveTo>
                    <a:pt x="1303" y="7"/>
                  </a:moveTo>
                  <a:lnTo>
                    <a:pt x="1303" y="2306"/>
                  </a:lnTo>
                  <a:lnTo>
                    <a:pt x="1262" y="2309"/>
                  </a:lnTo>
                  <a:lnTo>
                    <a:pt x="1003" y="2317"/>
                  </a:lnTo>
                  <a:lnTo>
                    <a:pt x="833" y="2311"/>
                  </a:lnTo>
                  <a:lnTo>
                    <a:pt x="712" y="2301"/>
                  </a:lnTo>
                  <a:lnTo>
                    <a:pt x="591" y="2284"/>
                  </a:lnTo>
                  <a:lnTo>
                    <a:pt x="470" y="2259"/>
                  </a:lnTo>
                  <a:lnTo>
                    <a:pt x="356" y="2224"/>
                  </a:lnTo>
                  <a:lnTo>
                    <a:pt x="251" y="2179"/>
                  </a:lnTo>
                  <a:lnTo>
                    <a:pt x="181" y="2137"/>
                  </a:lnTo>
                  <a:lnTo>
                    <a:pt x="139" y="2104"/>
                  </a:lnTo>
                  <a:lnTo>
                    <a:pt x="102" y="2069"/>
                  </a:lnTo>
                  <a:lnTo>
                    <a:pt x="70" y="2030"/>
                  </a:lnTo>
                  <a:lnTo>
                    <a:pt x="43" y="1987"/>
                  </a:lnTo>
                  <a:lnTo>
                    <a:pt x="23" y="1941"/>
                  </a:lnTo>
                  <a:lnTo>
                    <a:pt x="8" y="1889"/>
                  </a:lnTo>
                  <a:lnTo>
                    <a:pt x="1" y="1834"/>
                  </a:lnTo>
                  <a:lnTo>
                    <a:pt x="0" y="1805"/>
                  </a:lnTo>
                  <a:lnTo>
                    <a:pt x="11" y="1806"/>
                  </a:lnTo>
                  <a:lnTo>
                    <a:pt x="79" y="1806"/>
                  </a:lnTo>
                  <a:lnTo>
                    <a:pt x="137" y="1798"/>
                  </a:lnTo>
                  <a:lnTo>
                    <a:pt x="195" y="1779"/>
                  </a:lnTo>
                  <a:lnTo>
                    <a:pt x="234" y="1754"/>
                  </a:lnTo>
                  <a:lnTo>
                    <a:pt x="256" y="1732"/>
                  </a:lnTo>
                  <a:lnTo>
                    <a:pt x="273" y="1705"/>
                  </a:lnTo>
                  <a:lnTo>
                    <a:pt x="284" y="1670"/>
                  </a:lnTo>
                  <a:lnTo>
                    <a:pt x="288" y="1630"/>
                  </a:lnTo>
                  <a:lnTo>
                    <a:pt x="284" y="1583"/>
                  </a:lnTo>
                  <a:lnTo>
                    <a:pt x="279" y="1556"/>
                  </a:lnTo>
                  <a:lnTo>
                    <a:pt x="262" y="1485"/>
                  </a:lnTo>
                  <a:lnTo>
                    <a:pt x="241" y="1328"/>
                  </a:lnTo>
                  <a:lnTo>
                    <a:pt x="229" y="1158"/>
                  </a:lnTo>
                  <a:lnTo>
                    <a:pt x="227" y="981"/>
                  </a:lnTo>
                  <a:lnTo>
                    <a:pt x="236" y="714"/>
                  </a:lnTo>
                  <a:lnTo>
                    <a:pt x="262" y="390"/>
                  </a:lnTo>
                  <a:lnTo>
                    <a:pt x="279" y="258"/>
                  </a:lnTo>
                  <a:lnTo>
                    <a:pt x="281" y="243"/>
                  </a:lnTo>
                  <a:lnTo>
                    <a:pt x="289" y="214"/>
                  </a:lnTo>
                  <a:lnTo>
                    <a:pt x="312" y="177"/>
                  </a:lnTo>
                  <a:lnTo>
                    <a:pt x="358" y="132"/>
                  </a:lnTo>
                  <a:lnTo>
                    <a:pt x="420" y="96"/>
                  </a:lnTo>
                  <a:lnTo>
                    <a:pt x="493" y="67"/>
                  </a:lnTo>
                  <a:lnTo>
                    <a:pt x="575" y="44"/>
                  </a:lnTo>
                  <a:lnTo>
                    <a:pt x="711" y="19"/>
                  </a:lnTo>
                  <a:lnTo>
                    <a:pt x="899" y="3"/>
                  </a:lnTo>
                  <a:lnTo>
                    <a:pt x="1075" y="0"/>
                  </a:lnTo>
                  <a:lnTo>
                    <a:pt x="1271" y="5"/>
                  </a:lnTo>
                  <a:lnTo>
                    <a:pt x="1303" y="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28">
              <a:extLst>
                <a:ext uri="{FF2B5EF4-FFF2-40B4-BE49-F238E27FC236}">
                  <a16:creationId xmlns:a16="http://schemas.microsoft.com/office/drawing/2014/main" id="{AB793022-9FC2-4C1C-851D-A2AC78549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3095"/>
              <a:ext cx="325" cy="580"/>
            </a:xfrm>
            <a:custGeom>
              <a:avLst/>
              <a:gdLst>
                <a:gd name="T0" fmla="*/ 0 w 1303"/>
                <a:gd name="T1" fmla="*/ 7 h 2317"/>
                <a:gd name="T2" fmla="*/ 0 w 1303"/>
                <a:gd name="T3" fmla="*/ 2306 h 2317"/>
                <a:gd name="T4" fmla="*/ 41 w 1303"/>
                <a:gd name="T5" fmla="*/ 2309 h 2317"/>
                <a:gd name="T6" fmla="*/ 300 w 1303"/>
                <a:gd name="T7" fmla="*/ 2317 h 2317"/>
                <a:gd name="T8" fmla="*/ 470 w 1303"/>
                <a:gd name="T9" fmla="*/ 2311 h 2317"/>
                <a:gd name="T10" fmla="*/ 591 w 1303"/>
                <a:gd name="T11" fmla="*/ 2301 h 2317"/>
                <a:gd name="T12" fmla="*/ 712 w 1303"/>
                <a:gd name="T13" fmla="*/ 2284 h 2317"/>
                <a:gd name="T14" fmla="*/ 833 w 1303"/>
                <a:gd name="T15" fmla="*/ 2259 h 2317"/>
                <a:gd name="T16" fmla="*/ 948 w 1303"/>
                <a:gd name="T17" fmla="*/ 2224 h 2317"/>
                <a:gd name="T18" fmla="*/ 1052 w 1303"/>
                <a:gd name="T19" fmla="*/ 2179 h 2317"/>
                <a:gd name="T20" fmla="*/ 1122 w 1303"/>
                <a:gd name="T21" fmla="*/ 2137 h 2317"/>
                <a:gd name="T22" fmla="*/ 1164 w 1303"/>
                <a:gd name="T23" fmla="*/ 2104 h 2317"/>
                <a:gd name="T24" fmla="*/ 1201 w 1303"/>
                <a:gd name="T25" fmla="*/ 2069 h 2317"/>
                <a:gd name="T26" fmla="*/ 1233 w 1303"/>
                <a:gd name="T27" fmla="*/ 2030 h 2317"/>
                <a:gd name="T28" fmla="*/ 1260 w 1303"/>
                <a:gd name="T29" fmla="*/ 1987 h 2317"/>
                <a:gd name="T30" fmla="*/ 1280 w 1303"/>
                <a:gd name="T31" fmla="*/ 1941 h 2317"/>
                <a:gd name="T32" fmla="*/ 1295 w 1303"/>
                <a:gd name="T33" fmla="*/ 1889 h 2317"/>
                <a:gd name="T34" fmla="*/ 1303 w 1303"/>
                <a:gd name="T35" fmla="*/ 1834 h 2317"/>
                <a:gd name="T36" fmla="*/ 1303 w 1303"/>
                <a:gd name="T37" fmla="*/ 1805 h 2317"/>
                <a:gd name="T38" fmla="*/ 1292 w 1303"/>
                <a:gd name="T39" fmla="*/ 1806 h 2317"/>
                <a:gd name="T40" fmla="*/ 1224 w 1303"/>
                <a:gd name="T41" fmla="*/ 1806 h 2317"/>
                <a:gd name="T42" fmla="*/ 1167 w 1303"/>
                <a:gd name="T43" fmla="*/ 1798 h 2317"/>
                <a:gd name="T44" fmla="*/ 1108 w 1303"/>
                <a:gd name="T45" fmla="*/ 1779 h 2317"/>
                <a:gd name="T46" fmla="*/ 1068 w 1303"/>
                <a:gd name="T47" fmla="*/ 1754 h 2317"/>
                <a:gd name="T48" fmla="*/ 1047 w 1303"/>
                <a:gd name="T49" fmla="*/ 1732 h 2317"/>
                <a:gd name="T50" fmla="*/ 1030 w 1303"/>
                <a:gd name="T51" fmla="*/ 1705 h 2317"/>
                <a:gd name="T52" fmla="*/ 1019 w 1303"/>
                <a:gd name="T53" fmla="*/ 1670 h 2317"/>
                <a:gd name="T54" fmla="*/ 1015 w 1303"/>
                <a:gd name="T55" fmla="*/ 1630 h 2317"/>
                <a:gd name="T56" fmla="*/ 1019 w 1303"/>
                <a:gd name="T57" fmla="*/ 1583 h 2317"/>
                <a:gd name="T58" fmla="*/ 1024 w 1303"/>
                <a:gd name="T59" fmla="*/ 1556 h 2317"/>
                <a:gd name="T60" fmla="*/ 1040 w 1303"/>
                <a:gd name="T61" fmla="*/ 1485 h 2317"/>
                <a:gd name="T62" fmla="*/ 1062 w 1303"/>
                <a:gd name="T63" fmla="*/ 1328 h 2317"/>
                <a:gd name="T64" fmla="*/ 1074 w 1303"/>
                <a:gd name="T65" fmla="*/ 1158 h 2317"/>
                <a:gd name="T66" fmla="*/ 1076 w 1303"/>
                <a:gd name="T67" fmla="*/ 981 h 2317"/>
                <a:gd name="T68" fmla="*/ 1067 w 1303"/>
                <a:gd name="T69" fmla="*/ 714 h 2317"/>
                <a:gd name="T70" fmla="*/ 1040 w 1303"/>
                <a:gd name="T71" fmla="*/ 390 h 2317"/>
                <a:gd name="T72" fmla="*/ 1024 w 1303"/>
                <a:gd name="T73" fmla="*/ 258 h 2317"/>
                <a:gd name="T74" fmla="*/ 1022 w 1303"/>
                <a:gd name="T75" fmla="*/ 243 h 2317"/>
                <a:gd name="T76" fmla="*/ 1014 w 1303"/>
                <a:gd name="T77" fmla="*/ 214 h 2317"/>
                <a:gd name="T78" fmla="*/ 991 w 1303"/>
                <a:gd name="T79" fmla="*/ 177 h 2317"/>
                <a:gd name="T80" fmla="*/ 945 w 1303"/>
                <a:gd name="T81" fmla="*/ 132 h 2317"/>
                <a:gd name="T82" fmla="*/ 883 w 1303"/>
                <a:gd name="T83" fmla="*/ 96 h 2317"/>
                <a:gd name="T84" fmla="*/ 810 w 1303"/>
                <a:gd name="T85" fmla="*/ 67 h 2317"/>
                <a:gd name="T86" fmla="*/ 727 w 1303"/>
                <a:gd name="T87" fmla="*/ 44 h 2317"/>
                <a:gd name="T88" fmla="*/ 592 w 1303"/>
                <a:gd name="T89" fmla="*/ 19 h 2317"/>
                <a:gd name="T90" fmla="*/ 404 w 1303"/>
                <a:gd name="T91" fmla="*/ 3 h 2317"/>
                <a:gd name="T92" fmla="*/ 228 w 1303"/>
                <a:gd name="T93" fmla="*/ 0 h 2317"/>
                <a:gd name="T94" fmla="*/ 32 w 1303"/>
                <a:gd name="T95" fmla="*/ 5 h 2317"/>
                <a:gd name="T96" fmla="*/ 0 w 1303"/>
                <a:gd name="T97" fmla="*/ 7 h 2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3" h="2317">
                  <a:moveTo>
                    <a:pt x="0" y="7"/>
                  </a:moveTo>
                  <a:lnTo>
                    <a:pt x="0" y="2306"/>
                  </a:lnTo>
                  <a:lnTo>
                    <a:pt x="41" y="2309"/>
                  </a:lnTo>
                  <a:lnTo>
                    <a:pt x="300" y="2317"/>
                  </a:lnTo>
                  <a:lnTo>
                    <a:pt x="470" y="2311"/>
                  </a:lnTo>
                  <a:lnTo>
                    <a:pt x="591" y="2301"/>
                  </a:lnTo>
                  <a:lnTo>
                    <a:pt x="712" y="2284"/>
                  </a:lnTo>
                  <a:lnTo>
                    <a:pt x="833" y="2259"/>
                  </a:lnTo>
                  <a:lnTo>
                    <a:pt x="948" y="2224"/>
                  </a:lnTo>
                  <a:lnTo>
                    <a:pt x="1052" y="2179"/>
                  </a:lnTo>
                  <a:lnTo>
                    <a:pt x="1122" y="2137"/>
                  </a:lnTo>
                  <a:lnTo>
                    <a:pt x="1164" y="2104"/>
                  </a:lnTo>
                  <a:lnTo>
                    <a:pt x="1201" y="2069"/>
                  </a:lnTo>
                  <a:lnTo>
                    <a:pt x="1233" y="2030"/>
                  </a:lnTo>
                  <a:lnTo>
                    <a:pt x="1260" y="1987"/>
                  </a:lnTo>
                  <a:lnTo>
                    <a:pt x="1280" y="1941"/>
                  </a:lnTo>
                  <a:lnTo>
                    <a:pt x="1295" y="1889"/>
                  </a:lnTo>
                  <a:lnTo>
                    <a:pt x="1303" y="1834"/>
                  </a:lnTo>
                  <a:lnTo>
                    <a:pt x="1303" y="1805"/>
                  </a:lnTo>
                  <a:lnTo>
                    <a:pt x="1292" y="1806"/>
                  </a:lnTo>
                  <a:lnTo>
                    <a:pt x="1224" y="1806"/>
                  </a:lnTo>
                  <a:lnTo>
                    <a:pt x="1167" y="1798"/>
                  </a:lnTo>
                  <a:lnTo>
                    <a:pt x="1108" y="1779"/>
                  </a:lnTo>
                  <a:lnTo>
                    <a:pt x="1068" y="1754"/>
                  </a:lnTo>
                  <a:lnTo>
                    <a:pt x="1047" y="1732"/>
                  </a:lnTo>
                  <a:lnTo>
                    <a:pt x="1030" y="1705"/>
                  </a:lnTo>
                  <a:lnTo>
                    <a:pt x="1019" y="1670"/>
                  </a:lnTo>
                  <a:lnTo>
                    <a:pt x="1015" y="1630"/>
                  </a:lnTo>
                  <a:lnTo>
                    <a:pt x="1019" y="1583"/>
                  </a:lnTo>
                  <a:lnTo>
                    <a:pt x="1024" y="1556"/>
                  </a:lnTo>
                  <a:lnTo>
                    <a:pt x="1040" y="1485"/>
                  </a:lnTo>
                  <a:lnTo>
                    <a:pt x="1062" y="1328"/>
                  </a:lnTo>
                  <a:lnTo>
                    <a:pt x="1074" y="1158"/>
                  </a:lnTo>
                  <a:lnTo>
                    <a:pt x="1076" y="981"/>
                  </a:lnTo>
                  <a:lnTo>
                    <a:pt x="1067" y="714"/>
                  </a:lnTo>
                  <a:lnTo>
                    <a:pt x="1040" y="390"/>
                  </a:lnTo>
                  <a:lnTo>
                    <a:pt x="1024" y="258"/>
                  </a:lnTo>
                  <a:lnTo>
                    <a:pt x="1022" y="243"/>
                  </a:lnTo>
                  <a:lnTo>
                    <a:pt x="1014" y="214"/>
                  </a:lnTo>
                  <a:lnTo>
                    <a:pt x="991" y="177"/>
                  </a:lnTo>
                  <a:lnTo>
                    <a:pt x="945" y="132"/>
                  </a:lnTo>
                  <a:lnTo>
                    <a:pt x="883" y="96"/>
                  </a:lnTo>
                  <a:lnTo>
                    <a:pt x="810" y="67"/>
                  </a:lnTo>
                  <a:lnTo>
                    <a:pt x="727" y="44"/>
                  </a:lnTo>
                  <a:lnTo>
                    <a:pt x="592" y="19"/>
                  </a:lnTo>
                  <a:lnTo>
                    <a:pt x="404" y="3"/>
                  </a:lnTo>
                  <a:lnTo>
                    <a:pt x="228" y="0"/>
                  </a:lnTo>
                  <a:lnTo>
                    <a:pt x="32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29">
              <a:extLst>
                <a:ext uri="{FF2B5EF4-FFF2-40B4-BE49-F238E27FC236}">
                  <a16:creationId xmlns:a16="http://schemas.microsoft.com/office/drawing/2014/main" id="{A6609218-97CA-4AA9-AF56-23E0BD518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" y="3502"/>
              <a:ext cx="133" cy="84"/>
            </a:xfrm>
            <a:custGeom>
              <a:avLst/>
              <a:gdLst>
                <a:gd name="T0" fmla="*/ 0 w 532"/>
                <a:gd name="T1" fmla="*/ 335 h 335"/>
                <a:gd name="T2" fmla="*/ 0 w 532"/>
                <a:gd name="T3" fmla="*/ 0 h 335"/>
                <a:gd name="T4" fmla="*/ 17 w 532"/>
                <a:gd name="T5" fmla="*/ 0 h 335"/>
                <a:gd name="T6" fmla="*/ 123 w 532"/>
                <a:gd name="T7" fmla="*/ 7 h 335"/>
                <a:gd name="T8" fmla="*/ 216 w 532"/>
                <a:gd name="T9" fmla="*/ 21 h 335"/>
                <a:gd name="T10" fmla="*/ 315 w 532"/>
                <a:gd name="T11" fmla="*/ 48 h 335"/>
                <a:gd name="T12" fmla="*/ 386 w 532"/>
                <a:gd name="T13" fmla="*/ 80 h 335"/>
                <a:gd name="T14" fmla="*/ 429 w 532"/>
                <a:gd name="T15" fmla="*/ 107 h 335"/>
                <a:gd name="T16" fmla="*/ 466 w 532"/>
                <a:gd name="T17" fmla="*/ 140 h 335"/>
                <a:gd name="T18" fmla="*/ 497 w 532"/>
                <a:gd name="T19" fmla="*/ 179 h 335"/>
                <a:gd name="T20" fmla="*/ 519 w 532"/>
                <a:gd name="T21" fmla="*/ 224 h 335"/>
                <a:gd name="T22" fmla="*/ 531 w 532"/>
                <a:gd name="T23" fmla="*/ 277 h 335"/>
                <a:gd name="T24" fmla="*/ 532 w 532"/>
                <a:gd name="T25" fmla="*/ 306 h 335"/>
                <a:gd name="T26" fmla="*/ 0 w 532"/>
                <a:gd name="T27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2" h="335">
                  <a:moveTo>
                    <a:pt x="0" y="335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23" y="7"/>
                  </a:lnTo>
                  <a:lnTo>
                    <a:pt x="216" y="21"/>
                  </a:lnTo>
                  <a:lnTo>
                    <a:pt x="315" y="48"/>
                  </a:lnTo>
                  <a:lnTo>
                    <a:pt x="386" y="80"/>
                  </a:lnTo>
                  <a:lnTo>
                    <a:pt x="429" y="107"/>
                  </a:lnTo>
                  <a:lnTo>
                    <a:pt x="466" y="140"/>
                  </a:lnTo>
                  <a:lnTo>
                    <a:pt x="497" y="179"/>
                  </a:lnTo>
                  <a:lnTo>
                    <a:pt x="519" y="224"/>
                  </a:lnTo>
                  <a:lnTo>
                    <a:pt x="531" y="277"/>
                  </a:lnTo>
                  <a:lnTo>
                    <a:pt x="532" y="306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B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30">
              <a:extLst>
                <a:ext uri="{FF2B5EF4-FFF2-40B4-BE49-F238E27FC236}">
                  <a16:creationId xmlns:a16="http://schemas.microsoft.com/office/drawing/2014/main" id="{E8F274FB-1C9B-4A7B-A556-B0DF962E2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3502"/>
              <a:ext cx="133" cy="84"/>
            </a:xfrm>
            <a:custGeom>
              <a:avLst/>
              <a:gdLst>
                <a:gd name="T0" fmla="*/ 530 w 530"/>
                <a:gd name="T1" fmla="*/ 335 h 335"/>
                <a:gd name="T2" fmla="*/ 530 w 530"/>
                <a:gd name="T3" fmla="*/ 0 h 335"/>
                <a:gd name="T4" fmla="*/ 513 w 530"/>
                <a:gd name="T5" fmla="*/ 0 h 335"/>
                <a:gd name="T6" fmla="*/ 407 w 530"/>
                <a:gd name="T7" fmla="*/ 7 h 335"/>
                <a:gd name="T8" fmla="*/ 314 w 530"/>
                <a:gd name="T9" fmla="*/ 21 h 335"/>
                <a:gd name="T10" fmla="*/ 215 w 530"/>
                <a:gd name="T11" fmla="*/ 48 h 335"/>
                <a:gd name="T12" fmla="*/ 144 w 530"/>
                <a:gd name="T13" fmla="*/ 80 h 335"/>
                <a:gd name="T14" fmla="*/ 101 w 530"/>
                <a:gd name="T15" fmla="*/ 107 h 335"/>
                <a:gd name="T16" fmla="*/ 64 w 530"/>
                <a:gd name="T17" fmla="*/ 140 h 335"/>
                <a:gd name="T18" fmla="*/ 34 w 530"/>
                <a:gd name="T19" fmla="*/ 179 h 335"/>
                <a:gd name="T20" fmla="*/ 12 w 530"/>
                <a:gd name="T21" fmla="*/ 224 h 335"/>
                <a:gd name="T22" fmla="*/ 1 w 530"/>
                <a:gd name="T23" fmla="*/ 277 h 335"/>
                <a:gd name="T24" fmla="*/ 0 w 530"/>
                <a:gd name="T25" fmla="*/ 306 h 335"/>
                <a:gd name="T26" fmla="*/ 530 w 530"/>
                <a:gd name="T27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0" h="335">
                  <a:moveTo>
                    <a:pt x="530" y="335"/>
                  </a:moveTo>
                  <a:lnTo>
                    <a:pt x="530" y="0"/>
                  </a:lnTo>
                  <a:lnTo>
                    <a:pt x="513" y="0"/>
                  </a:lnTo>
                  <a:lnTo>
                    <a:pt x="407" y="7"/>
                  </a:lnTo>
                  <a:lnTo>
                    <a:pt x="314" y="21"/>
                  </a:lnTo>
                  <a:lnTo>
                    <a:pt x="215" y="48"/>
                  </a:lnTo>
                  <a:lnTo>
                    <a:pt x="144" y="80"/>
                  </a:lnTo>
                  <a:lnTo>
                    <a:pt x="101" y="107"/>
                  </a:lnTo>
                  <a:lnTo>
                    <a:pt x="64" y="140"/>
                  </a:lnTo>
                  <a:lnTo>
                    <a:pt x="34" y="179"/>
                  </a:lnTo>
                  <a:lnTo>
                    <a:pt x="12" y="224"/>
                  </a:lnTo>
                  <a:lnTo>
                    <a:pt x="1" y="277"/>
                  </a:lnTo>
                  <a:lnTo>
                    <a:pt x="0" y="306"/>
                  </a:lnTo>
                  <a:lnTo>
                    <a:pt x="530" y="335"/>
                  </a:lnTo>
                  <a:close/>
                </a:path>
              </a:pathLst>
            </a:custGeom>
            <a:solidFill>
              <a:srgbClr val="00B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Rectangle 31">
              <a:extLst>
                <a:ext uri="{FF2B5EF4-FFF2-40B4-BE49-F238E27FC236}">
                  <a16:creationId xmlns:a16="http://schemas.microsoft.com/office/drawing/2014/main" id="{96ED72D7-01DC-43A2-9AD5-CF9ABAB0A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" y="3502"/>
              <a:ext cx="105" cy="119"/>
            </a:xfrm>
            <a:prstGeom prst="rect">
              <a:avLst/>
            </a:pr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32">
              <a:extLst>
                <a:ext uri="{FF2B5EF4-FFF2-40B4-BE49-F238E27FC236}">
                  <a16:creationId xmlns:a16="http://schemas.microsoft.com/office/drawing/2014/main" id="{34A1EC72-410F-4F30-99DA-ADD651D54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3502"/>
              <a:ext cx="105" cy="37"/>
            </a:xfrm>
            <a:custGeom>
              <a:avLst/>
              <a:gdLst>
                <a:gd name="T0" fmla="*/ 0 w 421"/>
                <a:gd name="T1" fmla="*/ 56 h 147"/>
                <a:gd name="T2" fmla="*/ 5 w 421"/>
                <a:gd name="T3" fmla="*/ 59 h 147"/>
                <a:gd name="T4" fmla="*/ 66 w 421"/>
                <a:gd name="T5" fmla="*/ 91 h 147"/>
                <a:gd name="T6" fmla="*/ 148 w 421"/>
                <a:gd name="T7" fmla="*/ 119 h 147"/>
                <a:gd name="T8" fmla="*/ 215 w 421"/>
                <a:gd name="T9" fmla="*/ 135 h 147"/>
                <a:gd name="T10" fmla="*/ 291 w 421"/>
                <a:gd name="T11" fmla="*/ 146 h 147"/>
                <a:gd name="T12" fmla="*/ 376 w 421"/>
                <a:gd name="T13" fmla="*/ 147 h 147"/>
                <a:gd name="T14" fmla="*/ 421 w 421"/>
                <a:gd name="T15" fmla="*/ 143 h 147"/>
                <a:gd name="T16" fmla="*/ 421 w 421"/>
                <a:gd name="T17" fmla="*/ 0 h 147"/>
                <a:gd name="T18" fmla="*/ 0 w 421"/>
                <a:gd name="T19" fmla="*/ 0 h 147"/>
                <a:gd name="T20" fmla="*/ 0 w 421"/>
                <a:gd name="T21" fmla="*/ 5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1" h="147">
                  <a:moveTo>
                    <a:pt x="0" y="56"/>
                  </a:moveTo>
                  <a:lnTo>
                    <a:pt x="5" y="59"/>
                  </a:lnTo>
                  <a:lnTo>
                    <a:pt x="66" y="91"/>
                  </a:lnTo>
                  <a:lnTo>
                    <a:pt x="148" y="119"/>
                  </a:lnTo>
                  <a:lnTo>
                    <a:pt x="215" y="135"/>
                  </a:lnTo>
                  <a:lnTo>
                    <a:pt x="291" y="146"/>
                  </a:lnTo>
                  <a:lnTo>
                    <a:pt x="376" y="147"/>
                  </a:lnTo>
                  <a:lnTo>
                    <a:pt x="421" y="143"/>
                  </a:lnTo>
                  <a:lnTo>
                    <a:pt x="421" y="0"/>
                  </a:lnTo>
                  <a:lnTo>
                    <a:pt x="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33">
              <a:extLst>
                <a:ext uri="{FF2B5EF4-FFF2-40B4-BE49-F238E27FC236}">
                  <a16:creationId xmlns:a16="http://schemas.microsoft.com/office/drawing/2014/main" id="{33861004-3BF8-47F9-B7F5-E0D806351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3261"/>
              <a:ext cx="102" cy="117"/>
            </a:xfrm>
            <a:custGeom>
              <a:avLst/>
              <a:gdLst>
                <a:gd name="T0" fmla="*/ 410 w 410"/>
                <a:gd name="T1" fmla="*/ 235 h 470"/>
                <a:gd name="T2" fmla="*/ 409 w 410"/>
                <a:gd name="T3" fmla="*/ 259 h 470"/>
                <a:gd name="T4" fmla="*/ 402 w 410"/>
                <a:gd name="T5" fmla="*/ 305 h 470"/>
                <a:gd name="T6" fmla="*/ 386 w 410"/>
                <a:gd name="T7" fmla="*/ 347 h 470"/>
                <a:gd name="T8" fmla="*/ 364 w 410"/>
                <a:gd name="T9" fmla="*/ 385 h 470"/>
                <a:gd name="T10" fmla="*/ 336 w 410"/>
                <a:gd name="T11" fmla="*/ 416 h 470"/>
                <a:gd name="T12" fmla="*/ 303 w 410"/>
                <a:gd name="T13" fmla="*/ 442 h 470"/>
                <a:gd name="T14" fmla="*/ 266 w 410"/>
                <a:gd name="T15" fmla="*/ 459 h 470"/>
                <a:gd name="T16" fmla="*/ 227 w 410"/>
                <a:gd name="T17" fmla="*/ 469 h 470"/>
                <a:gd name="T18" fmla="*/ 205 w 410"/>
                <a:gd name="T19" fmla="*/ 470 h 470"/>
                <a:gd name="T20" fmla="*/ 184 w 410"/>
                <a:gd name="T21" fmla="*/ 469 h 470"/>
                <a:gd name="T22" fmla="*/ 144 w 410"/>
                <a:gd name="T23" fmla="*/ 459 h 470"/>
                <a:gd name="T24" fmla="*/ 107 w 410"/>
                <a:gd name="T25" fmla="*/ 442 h 470"/>
                <a:gd name="T26" fmla="*/ 74 w 410"/>
                <a:gd name="T27" fmla="*/ 416 h 470"/>
                <a:gd name="T28" fmla="*/ 46 w 410"/>
                <a:gd name="T29" fmla="*/ 385 h 470"/>
                <a:gd name="T30" fmla="*/ 24 w 410"/>
                <a:gd name="T31" fmla="*/ 347 h 470"/>
                <a:gd name="T32" fmla="*/ 8 w 410"/>
                <a:gd name="T33" fmla="*/ 305 h 470"/>
                <a:gd name="T34" fmla="*/ 0 w 410"/>
                <a:gd name="T35" fmla="*/ 259 h 470"/>
                <a:gd name="T36" fmla="*/ 0 w 410"/>
                <a:gd name="T37" fmla="*/ 235 h 470"/>
                <a:gd name="T38" fmla="*/ 0 w 410"/>
                <a:gd name="T39" fmla="*/ 210 h 470"/>
                <a:gd name="T40" fmla="*/ 8 w 410"/>
                <a:gd name="T41" fmla="*/ 165 h 470"/>
                <a:gd name="T42" fmla="*/ 24 w 410"/>
                <a:gd name="T43" fmla="*/ 123 h 470"/>
                <a:gd name="T44" fmla="*/ 46 w 410"/>
                <a:gd name="T45" fmla="*/ 85 h 470"/>
                <a:gd name="T46" fmla="*/ 74 w 410"/>
                <a:gd name="T47" fmla="*/ 53 h 470"/>
                <a:gd name="T48" fmla="*/ 107 w 410"/>
                <a:gd name="T49" fmla="*/ 28 h 470"/>
                <a:gd name="T50" fmla="*/ 144 w 410"/>
                <a:gd name="T51" fmla="*/ 10 h 470"/>
                <a:gd name="T52" fmla="*/ 184 w 410"/>
                <a:gd name="T53" fmla="*/ 0 h 470"/>
                <a:gd name="T54" fmla="*/ 205 w 410"/>
                <a:gd name="T55" fmla="*/ 0 h 470"/>
                <a:gd name="T56" fmla="*/ 227 w 410"/>
                <a:gd name="T57" fmla="*/ 0 h 470"/>
                <a:gd name="T58" fmla="*/ 266 w 410"/>
                <a:gd name="T59" fmla="*/ 10 h 470"/>
                <a:gd name="T60" fmla="*/ 303 w 410"/>
                <a:gd name="T61" fmla="*/ 28 h 470"/>
                <a:gd name="T62" fmla="*/ 336 w 410"/>
                <a:gd name="T63" fmla="*/ 53 h 470"/>
                <a:gd name="T64" fmla="*/ 364 w 410"/>
                <a:gd name="T65" fmla="*/ 85 h 470"/>
                <a:gd name="T66" fmla="*/ 386 w 410"/>
                <a:gd name="T67" fmla="*/ 123 h 470"/>
                <a:gd name="T68" fmla="*/ 402 w 410"/>
                <a:gd name="T69" fmla="*/ 165 h 470"/>
                <a:gd name="T70" fmla="*/ 409 w 410"/>
                <a:gd name="T71" fmla="*/ 210 h 470"/>
                <a:gd name="T72" fmla="*/ 410 w 410"/>
                <a:gd name="T73" fmla="*/ 23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0" h="470">
                  <a:moveTo>
                    <a:pt x="410" y="235"/>
                  </a:moveTo>
                  <a:lnTo>
                    <a:pt x="409" y="259"/>
                  </a:lnTo>
                  <a:lnTo>
                    <a:pt x="402" y="305"/>
                  </a:lnTo>
                  <a:lnTo>
                    <a:pt x="386" y="347"/>
                  </a:lnTo>
                  <a:lnTo>
                    <a:pt x="364" y="385"/>
                  </a:lnTo>
                  <a:lnTo>
                    <a:pt x="336" y="416"/>
                  </a:lnTo>
                  <a:lnTo>
                    <a:pt x="303" y="442"/>
                  </a:lnTo>
                  <a:lnTo>
                    <a:pt x="266" y="459"/>
                  </a:lnTo>
                  <a:lnTo>
                    <a:pt x="227" y="469"/>
                  </a:lnTo>
                  <a:lnTo>
                    <a:pt x="205" y="470"/>
                  </a:lnTo>
                  <a:lnTo>
                    <a:pt x="184" y="469"/>
                  </a:lnTo>
                  <a:lnTo>
                    <a:pt x="144" y="459"/>
                  </a:lnTo>
                  <a:lnTo>
                    <a:pt x="107" y="442"/>
                  </a:lnTo>
                  <a:lnTo>
                    <a:pt x="74" y="416"/>
                  </a:lnTo>
                  <a:lnTo>
                    <a:pt x="46" y="385"/>
                  </a:lnTo>
                  <a:lnTo>
                    <a:pt x="24" y="347"/>
                  </a:lnTo>
                  <a:lnTo>
                    <a:pt x="8" y="305"/>
                  </a:lnTo>
                  <a:lnTo>
                    <a:pt x="0" y="259"/>
                  </a:lnTo>
                  <a:lnTo>
                    <a:pt x="0" y="235"/>
                  </a:lnTo>
                  <a:lnTo>
                    <a:pt x="0" y="210"/>
                  </a:lnTo>
                  <a:lnTo>
                    <a:pt x="8" y="165"/>
                  </a:lnTo>
                  <a:lnTo>
                    <a:pt x="24" y="123"/>
                  </a:lnTo>
                  <a:lnTo>
                    <a:pt x="46" y="85"/>
                  </a:lnTo>
                  <a:lnTo>
                    <a:pt x="74" y="53"/>
                  </a:lnTo>
                  <a:lnTo>
                    <a:pt x="107" y="28"/>
                  </a:lnTo>
                  <a:lnTo>
                    <a:pt x="144" y="10"/>
                  </a:lnTo>
                  <a:lnTo>
                    <a:pt x="184" y="0"/>
                  </a:lnTo>
                  <a:lnTo>
                    <a:pt x="205" y="0"/>
                  </a:lnTo>
                  <a:lnTo>
                    <a:pt x="227" y="0"/>
                  </a:lnTo>
                  <a:lnTo>
                    <a:pt x="266" y="10"/>
                  </a:lnTo>
                  <a:lnTo>
                    <a:pt x="303" y="28"/>
                  </a:lnTo>
                  <a:lnTo>
                    <a:pt x="336" y="53"/>
                  </a:lnTo>
                  <a:lnTo>
                    <a:pt x="364" y="85"/>
                  </a:lnTo>
                  <a:lnTo>
                    <a:pt x="386" y="123"/>
                  </a:lnTo>
                  <a:lnTo>
                    <a:pt x="402" y="165"/>
                  </a:lnTo>
                  <a:lnTo>
                    <a:pt x="409" y="210"/>
                  </a:lnTo>
                  <a:lnTo>
                    <a:pt x="410" y="23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34">
              <a:extLst>
                <a:ext uri="{FF2B5EF4-FFF2-40B4-BE49-F238E27FC236}">
                  <a16:creationId xmlns:a16="http://schemas.microsoft.com/office/drawing/2014/main" id="{6F499AAD-1814-49D8-A3AF-55C7F0A3E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" y="3261"/>
              <a:ext cx="103" cy="117"/>
            </a:xfrm>
            <a:custGeom>
              <a:avLst/>
              <a:gdLst>
                <a:gd name="T0" fmla="*/ 411 w 411"/>
                <a:gd name="T1" fmla="*/ 235 h 470"/>
                <a:gd name="T2" fmla="*/ 411 w 411"/>
                <a:gd name="T3" fmla="*/ 259 h 470"/>
                <a:gd name="T4" fmla="*/ 402 w 411"/>
                <a:gd name="T5" fmla="*/ 305 h 470"/>
                <a:gd name="T6" fmla="*/ 387 w 411"/>
                <a:gd name="T7" fmla="*/ 347 h 470"/>
                <a:gd name="T8" fmla="*/ 364 w 411"/>
                <a:gd name="T9" fmla="*/ 385 h 470"/>
                <a:gd name="T10" fmla="*/ 336 w 411"/>
                <a:gd name="T11" fmla="*/ 416 h 470"/>
                <a:gd name="T12" fmla="*/ 304 w 411"/>
                <a:gd name="T13" fmla="*/ 442 h 470"/>
                <a:gd name="T14" fmla="*/ 267 w 411"/>
                <a:gd name="T15" fmla="*/ 459 h 470"/>
                <a:gd name="T16" fmla="*/ 227 w 411"/>
                <a:gd name="T17" fmla="*/ 469 h 470"/>
                <a:gd name="T18" fmla="*/ 205 w 411"/>
                <a:gd name="T19" fmla="*/ 470 h 470"/>
                <a:gd name="T20" fmla="*/ 185 w 411"/>
                <a:gd name="T21" fmla="*/ 469 h 470"/>
                <a:gd name="T22" fmla="*/ 144 w 411"/>
                <a:gd name="T23" fmla="*/ 459 h 470"/>
                <a:gd name="T24" fmla="*/ 107 w 411"/>
                <a:gd name="T25" fmla="*/ 442 h 470"/>
                <a:gd name="T26" fmla="*/ 74 w 411"/>
                <a:gd name="T27" fmla="*/ 416 h 470"/>
                <a:gd name="T28" fmla="*/ 46 w 411"/>
                <a:gd name="T29" fmla="*/ 385 h 470"/>
                <a:gd name="T30" fmla="*/ 24 w 411"/>
                <a:gd name="T31" fmla="*/ 347 h 470"/>
                <a:gd name="T32" fmla="*/ 8 w 411"/>
                <a:gd name="T33" fmla="*/ 305 h 470"/>
                <a:gd name="T34" fmla="*/ 1 w 411"/>
                <a:gd name="T35" fmla="*/ 259 h 470"/>
                <a:gd name="T36" fmla="*/ 0 w 411"/>
                <a:gd name="T37" fmla="*/ 235 h 470"/>
                <a:gd name="T38" fmla="*/ 1 w 411"/>
                <a:gd name="T39" fmla="*/ 210 h 470"/>
                <a:gd name="T40" fmla="*/ 8 w 411"/>
                <a:gd name="T41" fmla="*/ 165 h 470"/>
                <a:gd name="T42" fmla="*/ 24 w 411"/>
                <a:gd name="T43" fmla="*/ 123 h 470"/>
                <a:gd name="T44" fmla="*/ 46 w 411"/>
                <a:gd name="T45" fmla="*/ 85 h 470"/>
                <a:gd name="T46" fmla="*/ 74 w 411"/>
                <a:gd name="T47" fmla="*/ 53 h 470"/>
                <a:gd name="T48" fmla="*/ 107 w 411"/>
                <a:gd name="T49" fmla="*/ 28 h 470"/>
                <a:gd name="T50" fmla="*/ 144 w 411"/>
                <a:gd name="T51" fmla="*/ 10 h 470"/>
                <a:gd name="T52" fmla="*/ 185 w 411"/>
                <a:gd name="T53" fmla="*/ 0 h 470"/>
                <a:gd name="T54" fmla="*/ 205 w 411"/>
                <a:gd name="T55" fmla="*/ 0 h 470"/>
                <a:gd name="T56" fmla="*/ 227 w 411"/>
                <a:gd name="T57" fmla="*/ 0 h 470"/>
                <a:gd name="T58" fmla="*/ 267 w 411"/>
                <a:gd name="T59" fmla="*/ 10 h 470"/>
                <a:gd name="T60" fmla="*/ 304 w 411"/>
                <a:gd name="T61" fmla="*/ 28 h 470"/>
                <a:gd name="T62" fmla="*/ 336 w 411"/>
                <a:gd name="T63" fmla="*/ 53 h 470"/>
                <a:gd name="T64" fmla="*/ 364 w 411"/>
                <a:gd name="T65" fmla="*/ 85 h 470"/>
                <a:gd name="T66" fmla="*/ 387 w 411"/>
                <a:gd name="T67" fmla="*/ 123 h 470"/>
                <a:gd name="T68" fmla="*/ 402 w 411"/>
                <a:gd name="T69" fmla="*/ 165 h 470"/>
                <a:gd name="T70" fmla="*/ 411 w 411"/>
                <a:gd name="T71" fmla="*/ 210 h 470"/>
                <a:gd name="T72" fmla="*/ 411 w 411"/>
                <a:gd name="T73" fmla="*/ 23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1" h="470">
                  <a:moveTo>
                    <a:pt x="411" y="235"/>
                  </a:moveTo>
                  <a:lnTo>
                    <a:pt x="411" y="259"/>
                  </a:lnTo>
                  <a:lnTo>
                    <a:pt x="402" y="305"/>
                  </a:lnTo>
                  <a:lnTo>
                    <a:pt x="387" y="347"/>
                  </a:lnTo>
                  <a:lnTo>
                    <a:pt x="364" y="385"/>
                  </a:lnTo>
                  <a:lnTo>
                    <a:pt x="336" y="416"/>
                  </a:lnTo>
                  <a:lnTo>
                    <a:pt x="304" y="442"/>
                  </a:lnTo>
                  <a:lnTo>
                    <a:pt x="267" y="459"/>
                  </a:lnTo>
                  <a:lnTo>
                    <a:pt x="227" y="469"/>
                  </a:lnTo>
                  <a:lnTo>
                    <a:pt x="205" y="470"/>
                  </a:lnTo>
                  <a:lnTo>
                    <a:pt x="185" y="469"/>
                  </a:lnTo>
                  <a:lnTo>
                    <a:pt x="144" y="459"/>
                  </a:lnTo>
                  <a:lnTo>
                    <a:pt x="107" y="442"/>
                  </a:lnTo>
                  <a:lnTo>
                    <a:pt x="74" y="416"/>
                  </a:lnTo>
                  <a:lnTo>
                    <a:pt x="46" y="385"/>
                  </a:lnTo>
                  <a:lnTo>
                    <a:pt x="24" y="347"/>
                  </a:lnTo>
                  <a:lnTo>
                    <a:pt x="8" y="305"/>
                  </a:lnTo>
                  <a:lnTo>
                    <a:pt x="1" y="259"/>
                  </a:lnTo>
                  <a:lnTo>
                    <a:pt x="0" y="235"/>
                  </a:lnTo>
                  <a:lnTo>
                    <a:pt x="1" y="210"/>
                  </a:lnTo>
                  <a:lnTo>
                    <a:pt x="8" y="165"/>
                  </a:lnTo>
                  <a:lnTo>
                    <a:pt x="24" y="123"/>
                  </a:lnTo>
                  <a:lnTo>
                    <a:pt x="46" y="85"/>
                  </a:lnTo>
                  <a:lnTo>
                    <a:pt x="74" y="53"/>
                  </a:lnTo>
                  <a:lnTo>
                    <a:pt x="107" y="28"/>
                  </a:lnTo>
                  <a:lnTo>
                    <a:pt x="144" y="10"/>
                  </a:lnTo>
                  <a:lnTo>
                    <a:pt x="185" y="0"/>
                  </a:lnTo>
                  <a:lnTo>
                    <a:pt x="205" y="0"/>
                  </a:lnTo>
                  <a:lnTo>
                    <a:pt x="227" y="0"/>
                  </a:lnTo>
                  <a:lnTo>
                    <a:pt x="267" y="10"/>
                  </a:lnTo>
                  <a:lnTo>
                    <a:pt x="304" y="28"/>
                  </a:lnTo>
                  <a:lnTo>
                    <a:pt x="336" y="53"/>
                  </a:lnTo>
                  <a:lnTo>
                    <a:pt x="364" y="85"/>
                  </a:lnTo>
                  <a:lnTo>
                    <a:pt x="387" y="123"/>
                  </a:lnTo>
                  <a:lnTo>
                    <a:pt x="402" y="165"/>
                  </a:lnTo>
                  <a:lnTo>
                    <a:pt x="411" y="210"/>
                  </a:lnTo>
                  <a:lnTo>
                    <a:pt x="411" y="23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35">
              <a:extLst>
                <a:ext uri="{FF2B5EF4-FFF2-40B4-BE49-F238E27FC236}">
                  <a16:creationId xmlns:a16="http://schemas.microsoft.com/office/drawing/2014/main" id="{E08F1F8F-542E-48F6-9621-655B50DA2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" y="3057"/>
              <a:ext cx="409" cy="464"/>
            </a:xfrm>
            <a:custGeom>
              <a:avLst/>
              <a:gdLst>
                <a:gd name="T0" fmla="*/ 1636 w 1637"/>
                <a:gd name="T1" fmla="*/ 567 h 1857"/>
                <a:gd name="T2" fmla="*/ 1618 w 1637"/>
                <a:gd name="T3" fmla="*/ 444 h 1857"/>
                <a:gd name="T4" fmla="*/ 1576 w 1637"/>
                <a:gd name="T5" fmla="*/ 333 h 1857"/>
                <a:gd name="T6" fmla="*/ 1508 w 1637"/>
                <a:gd name="T7" fmla="*/ 234 h 1857"/>
                <a:gd name="T8" fmla="*/ 1413 w 1637"/>
                <a:gd name="T9" fmla="*/ 150 h 1857"/>
                <a:gd name="T10" fmla="*/ 1293 w 1637"/>
                <a:gd name="T11" fmla="*/ 83 h 1857"/>
                <a:gd name="T12" fmla="*/ 1146 w 1637"/>
                <a:gd name="T13" fmla="*/ 35 h 1857"/>
                <a:gd name="T14" fmla="*/ 969 w 1637"/>
                <a:gd name="T15" fmla="*/ 5 h 1857"/>
                <a:gd name="T16" fmla="*/ 819 w 1637"/>
                <a:gd name="T17" fmla="*/ 0 h 1857"/>
                <a:gd name="T18" fmla="*/ 668 w 1637"/>
                <a:gd name="T19" fmla="*/ 5 h 1857"/>
                <a:gd name="T20" fmla="*/ 492 w 1637"/>
                <a:gd name="T21" fmla="*/ 35 h 1857"/>
                <a:gd name="T22" fmla="*/ 344 w 1637"/>
                <a:gd name="T23" fmla="*/ 83 h 1857"/>
                <a:gd name="T24" fmla="*/ 224 w 1637"/>
                <a:gd name="T25" fmla="*/ 150 h 1857"/>
                <a:gd name="T26" fmla="*/ 130 w 1637"/>
                <a:gd name="T27" fmla="*/ 234 h 1857"/>
                <a:gd name="T28" fmla="*/ 61 w 1637"/>
                <a:gd name="T29" fmla="*/ 333 h 1857"/>
                <a:gd name="T30" fmla="*/ 19 w 1637"/>
                <a:gd name="T31" fmla="*/ 444 h 1857"/>
                <a:gd name="T32" fmla="*/ 1 w 1637"/>
                <a:gd name="T33" fmla="*/ 567 h 1857"/>
                <a:gd name="T34" fmla="*/ 0 w 1637"/>
                <a:gd name="T35" fmla="*/ 668 h 1857"/>
                <a:gd name="T36" fmla="*/ 9 w 1637"/>
                <a:gd name="T37" fmla="*/ 992 h 1857"/>
                <a:gd name="T38" fmla="*/ 38 w 1637"/>
                <a:gd name="T39" fmla="*/ 1202 h 1857"/>
                <a:gd name="T40" fmla="*/ 100 w 1637"/>
                <a:gd name="T41" fmla="*/ 1408 h 1857"/>
                <a:gd name="T42" fmla="*/ 205 w 1637"/>
                <a:gd name="T43" fmla="*/ 1594 h 1857"/>
                <a:gd name="T44" fmla="*/ 343 w 1637"/>
                <a:gd name="T45" fmla="*/ 1725 h 1857"/>
                <a:gd name="T46" fmla="*/ 444 w 1637"/>
                <a:gd name="T47" fmla="*/ 1783 h 1857"/>
                <a:gd name="T48" fmla="*/ 563 w 1637"/>
                <a:gd name="T49" fmla="*/ 1827 h 1857"/>
                <a:gd name="T50" fmla="*/ 701 w 1637"/>
                <a:gd name="T51" fmla="*/ 1851 h 1857"/>
                <a:gd name="T52" fmla="*/ 819 w 1637"/>
                <a:gd name="T53" fmla="*/ 1857 h 1857"/>
                <a:gd name="T54" fmla="*/ 936 w 1637"/>
                <a:gd name="T55" fmla="*/ 1851 h 1857"/>
                <a:gd name="T56" fmla="*/ 1075 w 1637"/>
                <a:gd name="T57" fmla="*/ 1827 h 1857"/>
                <a:gd name="T58" fmla="*/ 1193 w 1637"/>
                <a:gd name="T59" fmla="*/ 1783 h 1857"/>
                <a:gd name="T60" fmla="*/ 1294 w 1637"/>
                <a:gd name="T61" fmla="*/ 1725 h 1857"/>
                <a:gd name="T62" fmla="*/ 1432 w 1637"/>
                <a:gd name="T63" fmla="*/ 1594 h 1857"/>
                <a:gd name="T64" fmla="*/ 1538 w 1637"/>
                <a:gd name="T65" fmla="*/ 1408 h 1857"/>
                <a:gd name="T66" fmla="*/ 1600 w 1637"/>
                <a:gd name="T67" fmla="*/ 1202 h 1857"/>
                <a:gd name="T68" fmla="*/ 1629 w 1637"/>
                <a:gd name="T69" fmla="*/ 992 h 1857"/>
                <a:gd name="T70" fmla="*/ 1637 w 1637"/>
                <a:gd name="T71" fmla="*/ 668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7" h="1857">
                  <a:moveTo>
                    <a:pt x="1636" y="599"/>
                  </a:moveTo>
                  <a:lnTo>
                    <a:pt x="1636" y="567"/>
                  </a:lnTo>
                  <a:lnTo>
                    <a:pt x="1630" y="504"/>
                  </a:lnTo>
                  <a:lnTo>
                    <a:pt x="1618" y="444"/>
                  </a:lnTo>
                  <a:lnTo>
                    <a:pt x="1600" y="387"/>
                  </a:lnTo>
                  <a:lnTo>
                    <a:pt x="1576" y="333"/>
                  </a:lnTo>
                  <a:lnTo>
                    <a:pt x="1545" y="281"/>
                  </a:lnTo>
                  <a:lnTo>
                    <a:pt x="1508" y="234"/>
                  </a:lnTo>
                  <a:lnTo>
                    <a:pt x="1464" y="190"/>
                  </a:lnTo>
                  <a:lnTo>
                    <a:pt x="1413" y="150"/>
                  </a:lnTo>
                  <a:lnTo>
                    <a:pt x="1356" y="114"/>
                  </a:lnTo>
                  <a:lnTo>
                    <a:pt x="1293" y="83"/>
                  </a:lnTo>
                  <a:lnTo>
                    <a:pt x="1223" y="56"/>
                  </a:lnTo>
                  <a:lnTo>
                    <a:pt x="1146" y="35"/>
                  </a:lnTo>
                  <a:lnTo>
                    <a:pt x="1061" y="17"/>
                  </a:lnTo>
                  <a:lnTo>
                    <a:pt x="969" y="5"/>
                  </a:lnTo>
                  <a:lnTo>
                    <a:pt x="871" y="0"/>
                  </a:lnTo>
                  <a:lnTo>
                    <a:pt x="819" y="0"/>
                  </a:lnTo>
                  <a:lnTo>
                    <a:pt x="766" y="0"/>
                  </a:lnTo>
                  <a:lnTo>
                    <a:pt x="668" y="5"/>
                  </a:lnTo>
                  <a:lnTo>
                    <a:pt x="577" y="17"/>
                  </a:lnTo>
                  <a:lnTo>
                    <a:pt x="492" y="35"/>
                  </a:lnTo>
                  <a:lnTo>
                    <a:pt x="414" y="56"/>
                  </a:lnTo>
                  <a:lnTo>
                    <a:pt x="344" y="83"/>
                  </a:lnTo>
                  <a:lnTo>
                    <a:pt x="281" y="114"/>
                  </a:lnTo>
                  <a:lnTo>
                    <a:pt x="224" y="150"/>
                  </a:lnTo>
                  <a:lnTo>
                    <a:pt x="173" y="190"/>
                  </a:lnTo>
                  <a:lnTo>
                    <a:pt x="130" y="234"/>
                  </a:lnTo>
                  <a:lnTo>
                    <a:pt x="93" y="281"/>
                  </a:lnTo>
                  <a:lnTo>
                    <a:pt x="61" y="333"/>
                  </a:lnTo>
                  <a:lnTo>
                    <a:pt x="38" y="387"/>
                  </a:lnTo>
                  <a:lnTo>
                    <a:pt x="19" y="444"/>
                  </a:lnTo>
                  <a:lnTo>
                    <a:pt x="8" y="504"/>
                  </a:lnTo>
                  <a:lnTo>
                    <a:pt x="1" y="567"/>
                  </a:lnTo>
                  <a:lnTo>
                    <a:pt x="1" y="599"/>
                  </a:lnTo>
                  <a:lnTo>
                    <a:pt x="0" y="668"/>
                  </a:lnTo>
                  <a:lnTo>
                    <a:pt x="1" y="842"/>
                  </a:lnTo>
                  <a:lnTo>
                    <a:pt x="9" y="992"/>
                  </a:lnTo>
                  <a:lnTo>
                    <a:pt x="20" y="1096"/>
                  </a:lnTo>
                  <a:lnTo>
                    <a:pt x="38" y="1202"/>
                  </a:lnTo>
                  <a:lnTo>
                    <a:pt x="64" y="1306"/>
                  </a:lnTo>
                  <a:lnTo>
                    <a:pt x="100" y="1408"/>
                  </a:lnTo>
                  <a:lnTo>
                    <a:pt x="146" y="1505"/>
                  </a:lnTo>
                  <a:lnTo>
                    <a:pt x="205" y="1594"/>
                  </a:lnTo>
                  <a:lnTo>
                    <a:pt x="279" y="1674"/>
                  </a:lnTo>
                  <a:lnTo>
                    <a:pt x="343" y="1725"/>
                  </a:lnTo>
                  <a:lnTo>
                    <a:pt x="392" y="1757"/>
                  </a:lnTo>
                  <a:lnTo>
                    <a:pt x="444" y="1783"/>
                  </a:lnTo>
                  <a:lnTo>
                    <a:pt x="501" y="1807"/>
                  </a:lnTo>
                  <a:lnTo>
                    <a:pt x="563" y="1827"/>
                  </a:lnTo>
                  <a:lnTo>
                    <a:pt x="629" y="1841"/>
                  </a:lnTo>
                  <a:lnTo>
                    <a:pt x="701" y="1851"/>
                  </a:lnTo>
                  <a:lnTo>
                    <a:pt x="778" y="1857"/>
                  </a:lnTo>
                  <a:lnTo>
                    <a:pt x="819" y="1857"/>
                  </a:lnTo>
                  <a:lnTo>
                    <a:pt x="859" y="1857"/>
                  </a:lnTo>
                  <a:lnTo>
                    <a:pt x="936" y="1851"/>
                  </a:lnTo>
                  <a:lnTo>
                    <a:pt x="1008" y="1841"/>
                  </a:lnTo>
                  <a:lnTo>
                    <a:pt x="1075" y="1827"/>
                  </a:lnTo>
                  <a:lnTo>
                    <a:pt x="1136" y="1807"/>
                  </a:lnTo>
                  <a:lnTo>
                    <a:pt x="1193" y="1783"/>
                  </a:lnTo>
                  <a:lnTo>
                    <a:pt x="1246" y="1757"/>
                  </a:lnTo>
                  <a:lnTo>
                    <a:pt x="1294" y="1725"/>
                  </a:lnTo>
                  <a:lnTo>
                    <a:pt x="1360" y="1674"/>
                  </a:lnTo>
                  <a:lnTo>
                    <a:pt x="1432" y="1594"/>
                  </a:lnTo>
                  <a:lnTo>
                    <a:pt x="1491" y="1505"/>
                  </a:lnTo>
                  <a:lnTo>
                    <a:pt x="1538" y="1408"/>
                  </a:lnTo>
                  <a:lnTo>
                    <a:pt x="1574" y="1306"/>
                  </a:lnTo>
                  <a:lnTo>
                    <a:pt x="1600" y="1202"/>
                  </a:lnTo>
                  <a:lnTo>
                    <a:pt x="1618" y="1096"/>
                  </a:lnTo>
                  <a:lnTo>
                    <a:pt x="1629" y="992"/>
                  </a:lnTo>
                  <a:lnTo>
                    <a:pt x="1637" y="842"/>
                  </a:lnTo>
                  <a:lnTo>
                    <a:pt x="1637" y="668"/>
                  </a:lnTo>
                  <a:lnTo>
                    <a:pt x="1636" y="599"/>
                  </a:lnTo>
                  <a:close/>
                </a:path>
              </a:pathLst>
            </a:cu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36">
              <a:extLst>
                <a:ext uri="{FF2B5EF4-FFF2-40B4-BE49-F238E27FC236}">
                  <a16:creationId xmlns:a16="http://schemas.microsoft.com/office/drawing/2014/main" id="{798124C7-E37F-487E-9EAF-7CED20B45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3281"/>
              <a:ext cx="44" cy="48"/>
            </a:xfrm>
            <a:custGeom>
              <a:avLst/>
              <a:gdLst>
                <a:gd name="T0" fmla="*/ 178 w 178"/>
                <a:gd name="T1" fmla="*/ 98 h 195"/>
                <a:gd name="T2" fmla="*/ 177 w 178"/>
                <a:gd name="T3" fmla="*/ 117 h 195"/>
                <a:gd name="T4" fmla="*/ 163 w 178"/>
                <a:gd name="T5" fmla="*/ 152 h 195"/>
                <a:gd name="T6" fmla="*/ 139 w 178"/>
                <a:gd name="T7" fmla="*/ 179 h 195"/>
                <a:gd name="T8" fmla="*/ 107 w 178"/>
                <a:gd name="T9" fmla="*/ 193 h 195"/>
                <a:gd name="T10" fmla="*/ 90 w 178"/>
                <a:gd name="T11" fmla="*/ 195 h 195"/>
                <a:gd name="T12" fmla="*/ 71 w 178"/>
                <a:gd name="T13" fmla="*/ 193 h 195"/>
                <a:gd name="T14" fmla="*/ 39 w 178"/>
                <a:gd name="T15" fmla="*/ 179 h 195"/>
                <a:gd name="T16" fmla="*/ 15 w 178"/>
                <a:gd name="T17" fmla="*/ 152 h 195"/>
                <a:gd name="T18" fmla="*/ 3 w 178"/>
                <a:gd name="T19" fmla="*/ 117 h 195"/>
                <a:gd name="T20" fmla="*/ 0 w 178"/>
                <a:gd name="T21" fmla="*/ 98 h 195"/>
                <a:gd name="T22" fmla="*/ 3 w 178"/>
                <a:gd name="T23" fmla="*/ 77 h 195"/>
                <a:gd name="T24" fmla="*/ 15 w 178"/>
                <a:gd name="T25" fmla="*/ 43 h 195"/>
                <a:gd name="T26" fmla="*/ 39 w 178"/>
                <a:gd name="T27" fmla="*/ 16 h 195"/>
                <a:gd name="T28" fmla="*/ 71 w 178"/>
                <a:gd name="T29" fmla="*/ 2 h 195"/>
                <a:gd name="T30" fmla="*/ 90 w 178"/>
                <a:gd name="T31" fmla="*/ 0 h 195"/>
                <a:gd name="T32" fmla="*/ 107 w 178"/>
                <a:gd name="T33" fmla="*/ 2 h 195"/>
                <a:gd name="T34" fmla="*/ 139 w 178"/>
                <a:gd name="T35" fmla="*/ 16 h 195"/>
                <a:gd name="T36" fmla="*/ 163 w 178"/>
                <a:gd name="T37" fmla="*/ 43 h 195"/>
                <a:gd name="T38" fmla="*/ 177 w 178"/>
                <a:gd name="T39" fmla="*/ 77 h 195"/>
                <a:gd name="T40" fmla="*/ 178 w 178"/>
                <a:gd name="T41" fmla="*/ 9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8" h="195">
                  <a:moveTo>
                    <a:pt x="178" y="98"/>
                  </a:moveTo>
                  <a:lnTo>
                    <a:pt x="177" y="117"/>
                  </a:lnTo>
                  <a:lnTo>
                    <a:pt x="163" y="152"/>
                  </a:lnTo>
                  <a:lnTo>
                    <a:pt x="139" y="179"/>
                  </a:lnTo>
                  <a:lnTo>
                    <a:pt x="107" y="193"/>
                  </a:lnTo>
                  <a:lnTo>
                    <a:pt x="90" y="195"/>
                  </a:lnTo>
                  <a:lnTo>
                    <a:pt x="71" y="193"/>
                  </a:lnTo>
                  <a:lnTo>
                    <a:pt x="39" y="179"/>
                  </a:lnTo>
                  <a:lnTo>
                    <a:pt x="15" y="152"/>
                  </a:lnTo>
                  <a:lnTo>
                    <a:pt x="3" y="117"/>
                  </a:lnTo>
                  <a:lnTo>
                    <a:pt x="0" y="98"/>
                  </a:lnTo>
                  <a:lnTo>
                    <a:pt x="3" y="77"/>
                  </a:lnTo>
                  <a:lnTo>
                    <a:pt x="15" y="43"/>
                  </a:lnTo>
                  <a:lnTo>
                    <a:pt x="39" y="16"/>
                  </a:lnTo>
                  <a:lnTo>
                    <a:pt x="71" y="2"/>
                  </a:lnTo>
                  <a:lnTo>
                    <a:pt x="90" y="0"/>
                  </a:lnTo>
                  <a:lnTo>
                    <a:pt x="107" y="2"/>
                  </a:lnTo>
                  <a:lnTo>
                    <a:pt x="139" y="16"/>
                  </a:lnTo>
                  <a:lnTo>
                    <a:pt x="163" y="43"/>
                  </a:lnTo>
                  <a:lnTo>
                    <a:pt x="177" y="77"/>
                  </a:lnTo>
                  <a:lnTo>
                    <a:pt x="178" y="98"/>
                  </a:lnTo>
                  <a:close/>
                </a:path>
              </a:pathLst>
            </a:custGeom>
            <a:solidFill>
              <a:srgbClr val="3B2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37">
              <a:extLst>
                <a:ext uri="{FF2B5EF4-FFF2-40B4-BE49-F238E27FC236}">
                  <a16:creationId xmlns:a16="http://schemas.microsoft.com/office/drawing/2014/main" id="{372DA437-7EE0-46F7-9645-F18642007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3288"/>
              <a:ext cx="13" cy="13"/>
            </a:xfrm>
            <a:custGeom>
              <a:avLst/>
              <a:gdLst>
                <a:gd name="T0" fmla="*/ 53 w 53"/>
                <a:gd name="T1" fmla="*/ 27 h 53"/>
                <a:gd name="T2" fmla="*/ 52 w 53"/>
                <a:gd name="T3" fmla="*/ 38 h 53"/>
                <a:gd name="T4" fmla="*/ 38 w 53"/>
                <a:gd name="T5" fmla="*/ 52 h 53"/>
                <a:gd name="T6" fmla="*/ 27 w 53"/>
                <a:gd name="T7" fmla="*/ 53 h 53"/>
                <a:gd name="T8" fmla="*/ 16 w 53"/>
                <a:gd name="T9" fmla="*/ 52 h 53"/>
                <a:gd name="T10" fmla="*/ 2 w 53"/>
                <a:gd name="T11" fmla="*/ 38 h 53"/>
                <a:gd name="T12" fmla="*/ 0 w 53"/>
                <a:gd name="T13" fmla="*/ 27 h 53"/>
                <a:gd name="T14" fmla="*/ 2 w 53"/>
                <a:gd name="T15" fmla="*/ 16 h 53"/>
                <a:gd name="T16" fmla="*/ 16 w 53"/>
                <a:gd name="T17" fmla="*/ 2 h 53"/>
                <a:gd name="T18" fmla="*/ 27 w 53"/>
                <a:gd name="T19" fmla="*/ 0 h 53"/>
                <a:gd name="T20" fmla="*/ 38 w 53"/>
                <a:gd name="T21" fmla="*/ 2 h 53"/>
                <a:gd name="T22" fmla="*/ 52 w 53"/>
                <a:gd name="T23" fmla="*/ 16 h 53"/>
                <a:gd name="T24" fmla="*/ 53 w 53"/>
                <a:gd name="T2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3">
                  <a:moveTo>
                    <a:pt x="53" y="27"/>
                  </a:moveTo>
                  <a:lnTo>
                    <a:pt x="52" y="38"/>
                  </a:lnTo>
                  <a:lnTo>
                    <a:pt x="38" y="52"/>
                  </a:lnTo>
                  <a:lnTo>
                    <a:pt x="27" y="53"/>
                  </a:lnTo>
                  <a:lnTo>
                    <a:pt x="16" y="52"/>
                  </a:lnTo>
                  <a:lnTo>
                    <a:pt x="2" y="38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16" y="2"/>
                  </a:lnTo>
                  <a:lnTo>
                    <a:pt x="27" y="0"/>
                  </a:lnTo>
                  <a:lnTo>
                    <a:pt x="38" y="2"/>
                  </a:lnTo>
                  <a:lnTo>
                    <a:pt x="52" y="16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38">
              <a:extLst>
                <a:ext uri="{FF2B5EF4-FFF2-40B4-BE49-F238E27FC236}">
                  <a16:creationId xmlns:a16="http://schemas.microsoft.com/office/drawing/2014/main" id="{35D9D2F7-E40E-473F-A99E-9F3CF6A9D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" y="3231"/>
              <a:ext cx="72" cy="24"/>
            </a:xfrm>
            <a:custGeom>
              <a:avLst/>
              <a:gdLst>
                <a:gd name="T0" fmla="*/ 9 w 289"/>
                <a:gd name="T1" fmla="*/ 88 h 97"/>
                <a:gd name="T2" fmla="*/ 17 w 289"/>
                <a:gd name="T3" fmla="*/ 90 h 97"/>
                <a:gd name="T4" fmla="*/ 36 w 289"/>
                <a:gd name="T5" fmla="*/ 90 h 97"/>
                <a:gd name="T6" fmla="*/ 69 w 289"/>
                <a:gd name="T7" fmla="*/ 81 h 97"/>
                <a:gd name="T8" fmla="*/ 131 w 289"/>
                <a:gd name="T9" fmla="*/ 70 h 97"/>
                <a:gd name="T10" fmla="*/ 194 w 289"/>
                <a:gd name="T11" fmla="*/ 73 h 97"/>
                <a:gd name="T12" fmla="*/ 243 w 289"/>
                <a:gd name="T13" fmla="*/ 85 h 97"/>
                <a:gd name="T14" fmla="*/ 272 w 289"/>
                <a:gd name="T15" fmla="*/ 95 h 97"/>
                <a:gd name="T16" fmla="*/ 276 w 289"/>
                <a:gd name="T17" fmla="*/ 97 h 97"/>
                <a:gd name="T18" fmla="*/ 285 w 289"/>
                <a:gd name="T19" fmla="*/ 91 h 97"/>
                <a:gd name="T20" fmla="*/ 289 w 289"/>
                <a:gd name="T21" fmla="*/ 78 h 97"/>
                <a:gd name="T22" fmla="*/ 288 w 289"/>
                <a:gd name="T23" fmla="*/ 61 h 97"/>
                <a:gd name="T24" fmla="*/ 279 w 289"/>
                <a:gd name="T25" fmla="*/ 42 h 97"/>
                <a:gd name="T26" fmla="*/ 258 w 289"/>
                <a:gd name="T27" fmla="*/ 23 h 97"/>
                <a:gd name="T28" fmla="*/ 227 w 289"/>
                <a:gd name="T29" fmla="*/ 8 h 97"/>
                <a:gd name="T30" fmla="*/ 181 w 289"/>
                <a:gd name="T31" fmla="*/ 0 h 97"/>
                <a:gd name="T32" fmla="*/ 152 w 289"/>
                <a:gd name="T33" fmla="*/ 0 h 97"/>
                <a:gd name="T34" fmla="*/ 126 w 289"/>
                <a:gd name="T35" fmla="*/ 0 h 97"/>
                <a:gd name="T36" fmla="*/ 83 w 289"/>
                <a:gd name="T37" fmla="*/ 6 h 97"/>
                <a:gd name="T38" fmla="*/ 50 w 289"/>
                <a:gd name="T39" fmla="*/ 18 h 97"/>
                <a:gd name="T40" fmla="*/ 26 w 289"/>
                <a:gd name="T41" fmla="*/ 32 h 97"/>
                <a:gd name="T42" fmla="*/ 10 w 289"/>
                <a:gd name="T43" fmla="*/ 48 h 97"/>
                <a:gd name="T44" fmla="*/ 1 w 289"/>
                <a:gd name="T45" fmla="*/ 63 h 97"/>
                <a:gd name="T46" fmla="*/ 0 w 289"/>
                <a:gd name="T47" fmla="*/ 76 h 97"/>
                <a:gd name="T48" fmla="*/ 4 w 289"/>
                <a:gd name="T49" fmla="*/ 86 h 97"/>
                <a:gd name="T50" fmla="*/ 9 w 289"/>
                <a:gd name="T51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9" h="97">
                  <a:moveTo>
                    <a:pt x="9" y="88"/>
                  </a:moveTo>
                  <a:lnTo>
                    <a:pt x="17" y="90"/>
                  </a:lnTo>
                  <a:lnTo>
                    <a:pt x="36" y="90"/>
                  </a:lnTo>
                  <a:lnTo>
                    <a:pt x="69" y="81"/>
                  </a:lnTo>
                  <a:lnTo>
                    <a:pt x="131" y="70"/>
                  </a:lnTo>
                  <a:lnTo>
                    <a:pt x="194" y="73"/>
                  </a:lnTo>
                  <a:lnTo>
                    <a:pt x="243" y="85"/>
                  </a:lnTo>
                  <a:lnTo>
                    <a:pt x="272" y="95"/>
                  </a:lnTo>
                  <a:lnTo>
                    <a:pt x="276" y="97"/>
                  </a:lnTo>
                  <a:lnTo>
                    <a:pt x="285" y="91"/>
                  </a:lnTo>
                  <a:lnTo>
                    <a:pt x="289" y="78"/>
                  </a:lnTo>
                  <a:lnTo>
                    <a:pt x="288" y="61"/>
                  </a:lnTo>
                  <a:lnTo>
                    <a:pt x="279" y="42"/>
                  </a:lnTo>
                  <a:lnTo>
                    <a:pt x="258" y="23"/>
                  </a:lnTo>
                  <a:lnTo>
                    <a:pt x="227" y="8"/>
                  </a:lnTo>
                  <a:lnTo>
                    <a:pt x="181" y="0"/>
                  </a:lnTo>
                  <a:lnTo>
                    <a:pt x="152" y="0"/>
                  </a:lnTo>
                  <a:lnTo>
                    <a:pt x="126" y="0"/>
                  </a:lnTo>
                  <a:lnTo>
                    <a:pt x="83" y="6"/>
                  </a:lnTo>
                  <a:lnTo>
                    <a:pt x="50" y="18"/>
                  </a:lnTo>
                  <a:lnTo>
                    <a:pt x="26" y="32"/>
                  </a:lnTo>
                  <a:lnTo>
                    <a:pt x="10" y="48"/>
                  </a:lnTo>
                  <a:lnTo>
                    <a:pt x="1" y="63"/>
                  </a:lnTo>
                  <a:lnTo>
                    <a:pt x="0" y="76"/>
                  </a:lnTo>
                  <a:lnTo>
                    <a:pt x="4" y="86"/>
                  </a:lnTo>
                  <a:lnTo>
                    <a:pt x="9" y="88"/>
                  </a:lnTo>
                  <a:close/>
                </a:path>
              </a:pathLst>
            </a:custGeom>
            <a:solidFill>
              <a:srgbClr val="684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39">
              <a:extLst>
                <a:ext uri="{FF2B5EF4-FFF2-40B4-BE49-F238E27FC236}">
                  <a16:creationId xmlns:a16="http://schemas.microsoft.com/office/drawing/2014/main" id="{7B699DB0-C3AA-4938-9B37-C9763D6E2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3281"/>
              <a:ext cx="44" cy="48"/>
            </a:xfrm>
            <a:custGeom>
              <a:avLst/>
              <a:gdLst>
                <a:gd name="T0" fmla="*/ 178 w 178"/>
                <a:gd name="T1" fmla="*/ 98 h 195"/>
                <a:gd name="T2" fmla="*/ 177 w 178"/>
                <a:gd name="T3" fmla="*/ 117 h 195"/>
                <a:gd name="T4" fmla="*/ 163 w 178"/>
                <a:gd name="T5" fmla="*/ 152 h 195"/>
                <a:gd name="T6" fmla="*/ 139 w 178"/>
                <a:gd name="T7" fmla="*/ 179 h 195"/>
                <a:gd name="T8" fmla="*/ 107 w 178"/>
                <a:gd name="T9" fmla="*/ 193 h 195"/>
                <a:gd name="T10" fmla="*/ 89 w 178"/>
                <a:gd name="T11" fmla="*/ 195 h 195"/>
                <a:gd name="T12" fmla="*/ 71 w 178"/>
                <a:gd name="T13" fmla="*/ 193 h 195"/>
                <a:gd name="T14" fmla="*/ 39 w 178"/>
                <a:gd name="T15" fmla="*/ 179 h 195"/>
                <a:gd name="T16" fmla="*/ 15 w 178"/>
                <a:gd name="T17" fmla="*/ 152 h 195"/>
                <a:gd name="T18" fmla="*/ 1 w 178"/>
                <a:gd name="T19" fmla="*/ 117 h 195"/>
                <a:gd name="T20" fmla="*/ 0 w 178"/>
                <a:gd name="T21" fmla="*/ 98 h 195"/>
                <a:gd name="T22" fmla="*/ 1 w 178"/>
                <a:gd name="T23" fmla="*/ 77 h 195"/>
                <a:gd name="T24" fmla="*/ 15 w 178"/>
                <a:gd name="T25" fmla="*/ 43 h 195"/>
                <a:gd name="T26" fmla="*/ 39 w 178"/>
                <a:gd name="T27" fmla="*/ 16 h 195"/>
                <a:gd name="T28" fmla="*/ 71 w 178"/>
                <a:gd name="T29" fmla="*/ 2 h 195"/>
                <a:gd name="T30" fmla="*/ 89 w 178"/>
                <a:gd name="T31" fmla="*/ 0 h 195"/>
                <a:gd name="T32" fmla="*/ 107 w 178"/>
                <a:gd name="T33" fmla="*/ 2 h 195"/>
                <a:gd name="T34" fmla="*/ 139 w 178"/>
                <a:gd name="T35" fmla="*/ 16 h 195"/>
                <a:gd name="T36" fmla="*/ 163 w 178"/>
                <a:gd name="T37" fmla="*/ 43 h 195"/>
                <a:gd name="T38" fmla="*/ 177 w 178"/>
                <a:gd name="T39" fmla="*/ 77 h 195"/>
                <a:gd name="T40" fmla="*/ 178 w 178"/>
                <a:gd name="T41" fmla="*/ 9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8" h="195">
                  <a:moveTo>
                    <a:pt x="178" y="98"/>
                  </a:moveTo>
                  <a:lnTo>
                    <a:pt x="177" y="117"/>
                  </a:lnTo>
                  <a:lnTo>
                    <a:pt x="163" y="152"/>
                  </a:lnTo>
                  <a:lnTo>
                    <a:pt x="139" y="179"/>
                  </a:lnTo>
                  <a:lnTo>
                    <a:pt x="107" y="193"/>
                  </a:lnTo>
                  <a:lnTo>
                    <a:pt x="89" y="195"/>
                  </a:lnTo>
                  <a:lnTo>
                    <a:pt x="71" y="193"/>
                  </a:lnTo>
                  <a:lnTo>
                    <a:pt x="39" y="179"/>
                  </a:lnTo>
                  <a:lnTo>
                    <a:pt x="15" y="152"/>
                  </a:lnTo>
                  <a:lnTo>
                    <a:pt x="1" y="117"/>
                  </a:lnTo>
                  <a:lnTo>
                    <a:pt x="0" y="98"/>
                  </a:lnTo>
                  <a:lnTo>
                    <a:pt x="1" y="77"/>
                  </a:lnTo>
                  <a:lnTo>
                    <a:pt x="15" y="43"/>
                  </a:lnTo>
                  <a:lnTo>
                    <a:pt x="39" y="16"/>
                  </a:lnTo>
                  <a:lnTo>
                    <a:pt x="71" y="2"/>
                  </a:lnTo>
                  <a:lnTo>
                    <a:pt x="89" y="0"/>
                  </a:lnTo>
                  <a:lnTo>
                    <a:pt x="107" y="2"/>
                  </a:lnTo>
                  <a:lnTo>
                    <a:pt x="139" y="16"/>
                  </a:lnTo>
                  <a:lnTo>
                    <a:pt x="163" y="43"/>
                  </a:lnTo>
                  <a:lnTo>
                    <a:pt x="177" y="77"/>
                  </a:lnTo>
                  <a:lnTo>
                    <a:pt x="178" y="98"/>
                  </a:lnTo>
                  <a:close/>
                </a:path>
              </a:pathLst>
            </a:custGeom>
            <a:solidFill>
              <a:srgbClr val="3B2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40">
              <a:extLst>
                <a:ext uri="{FF2B5EF4-FFF2-40B4-BE49-F238E27FC236}">
                  <a16:creationId xmlns:a16="http://schemas.microsoft.com/office/drawing/2014/main" id="{D82FEB3A-C7C8-427E-A715-E3D7ABC90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3288"/>
              <a:ext cx="13" cy="13"/>
            </a:xfrm>
            <a:custGeom>
              <a:avLst/>
              <a:gdLst>
                <a:gd name="T0" fmla="*/ 53 w 53"/>
                <a:gd name="T1" fmla="*/ 27 h 53"/>
                <a:gd name="T2" fmla="*/ 51 w 53"/>
                <a:gd name="T3" fmla="*/ 38 h 53"/>
                <a:gd name="T4" fmla="*/ 37 w 53"/>
                <a:gd name="T5" fmla="*/ 52 h 53"/>
                <a:gd name="T6" fmla="*/ 27 w 53"/>
                <a:gd name="T7" fmla="*/ 53 h 53"/>
                <a:gd name="T8" fmla="*/ 16 w 53"/>
                <a:gd name="T9" fmla="*/ 52 h 53"/>
                <a:gd name="T10" fmla="*/ 1 w 53"/>
                <a:gd name="T11" fmla="*/ 38 h 53"/>
                <a:gd name="T12" fmla="*/ 0 w 53"/>
                <a:gd name="T13" fmla="*/ 27 h 53"/>
                <a:gd name="T14" fmla="*/ 1 w 53"/>
                <a:gd name="T15" fmla="*/ 16 h 53"/>
                <a:gd name="T16" fmla="*/ 16 w 53"/>
                <a:gd name="T17" fmla="*/ 2 h 53"/>
                <a:gd name="T18" fmla="*/ 27 w 53"/>
                <a:gd name="T19" fmla="*/ 0 h 53"/>
                <a:gd name="T20" fmla="*/ 37 w 53"/>
                <a:gd name="T21" fmla="*/ 2 h 53"/>
                <a:gd name="T22" fmla="*/ 51 w 53"/>
                <a:gd name="T23" fmla="*/ 16 h 53"/>
                <a:gd name="T24" fmla="*/ 53 w 53"/>
                <a:gd name="T2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3">
                  <a:moveTo>
                    <a:pt x="53" y="27"/>
                  </a:moveTo>
                  <a:lnTo>
                    <a:pt x="51" y="38"/>
                  </a:lnTo>
                  <a:lnTo>
                    <a:pt x="37" y="52"/>
                  </a:lnTo>
                  <a:lnTo>
                    <a:pt x="27" y="53"/>
                  </a:lnTo>
                  <a:lnTo>
                    <a:pt x="16" y="52"/>
                  </a:lnTo>
                  <a:lnTo>
                    <a:pt x="1" y="38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16" y="2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51" y="16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41">
              <a:extLst>
                <a:ext uri="{FF2B5EF4-FFF2-40B4-BE49-F238E27FC236}">
                  <a16:creationId xmlns:a16="http://schemas.microsoft.com/office/drawing/2014/main" id="{CA42AD96-E436-4030-A621-A96D7220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" y="3231"/>
              <a:ext cx="73" cy="24"/>
            </a:xfrm>
            <a:custGeom>
              <a:avLst/>
              <a:gdLst>
                <a:gd name="T0" fmla="*/ 281 w 289"/>
                <a:gd name="T1" fmla="*/ 88 h 97"/>
                <a:gd name="T2" fmla="*/ 273 w 289"/>
                <a:gd name="T3" fmla="*/ 90 h 97"/>
                <a:gd name="T4" fmla="*/ 254 w 289"/>
                <a:gd name="T5" fmla="*/ 90 h 97"/>
                <a:gd name="T6" fmla="*/ 220 w 289"/>
                <a:gd name="T7" fmla="*/ 81 h 97"/>
                <a:gd name="T8" fmla="*/ 158 w 289"/>
                <a:gd name="T9" fmla="*/ 70 h 97"/>
                <a:gd name="T10" fmla="*/ 96 w 289"/>
                <a:gd name="T11" fmla="*/ 73 h 97"/>
                <a:gd name="T12" fmla="*/ 46 w 289"/>
                <a:gd name="T13" fmla="*/ 85 h 97"/>
                <a:gd name="T14" fmla="*/ 18 w 289"/>
                <a:gd name="T15" fmla="*/ 95 h 97"/>
                <a:gd name="T16" fmla="*/ 13 w 289"/>
                <a:gd name="T17" fmla="*/ 97 h 97"/>
                <a:gd name="T18" fmla="*/ 4 w 289"/>
                <a:gd name="T19" fmla="*/ 91 h 97"/>
                <a:gd name="T20" fmla="*/ 0 w 289"/>
                <a:gd name="T21" fmla="*/ 78 h 97"/>
                <a:gd name="T22" fmla="*/ 1 w 289"/>
                <a:gd name="T23" fmla="*/ 61 h 97"/>
                <a:gd name="T24" fmla="*/ 11 w 289"/>
                <a:gd name="T25" fmla="*/ 42 h 97"/>
                <a:gd name="T26" fmla="*/ 31 w 289"/>
                <a:gd name="T27" fmla="*/ 23 h 97"/>
                <a:gd name="T28" fmla="*/ 62 w 289"/>
                <a:gd name="T29" fmla="*/ 8 h 97"/>
                <a:gd name="T30" fmla="*/ 108 w 289"/>
                <a:gd name="T31" fmla="*/ 0 h 97"/>
                <a:gd name="T32" fmla="*/ 138 w 289"/>
                <a:gd name="T33" fmla="*/ 0 h 97"/>
                <a:gd name="T34" fmla="*/ 163 w 289"/>
                <a:gd name="T35" fmla="*/ 0 h 97"/>
                <a:gd name="T36" fmla="*/ 206 w 289"/>
                <a:gd name="T37" fmla="*/ 6 h 97"/>
                <a:gd name="T38" fmla="*/ 240 w 289"/>
                <a:gd name="T39" fmla="*/ 18 h 97"/>
                <a:gd name="T40" fmla="*/ 263 w 289"/>
                <a:gd name="T41" fmla="*/ 32 h 97"/>
                <a:gd name="T42" fmla="*/ 280 w 289"/>
                <a:gd name="T43" fmla="*/ 48 h 97"/>
                <a:gd name="T44" fmla="*/ 288 w 289"/>
                <a:gd name="T45" fmla="*/ 63 h 97"/>
                <a:gd name="T46" fmla="*/ 289 w 289"/>
                <a:gd name="T47" fmla="*/ 76 h 97"/>
                <a:gd name="T48" fmla="*/ 285 w 289"/>
                <a:gd name="T49" fmla="*/ 86 h 97"/>
                <a:gd name="T50" fmla="*/ 281 w 289"/>
                <a:gd name="T51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9" h="97">
                  <a:moveTo>
                    <a:pt x="281" y="88"/>
                  </a:moveTo>
                  <a:lnTo>
                    <a:pt x="273" y="90"/>
                  </a:lnTo>
                  <a:lnTo>
                    <a:pt x="254" y="90"/>
                  </a:lnTo>
                  <a:lnTo>
                    <a:pt x="220" y="81"/>
                  </a:lnTo>
                  <a:lnTo>
                    <a:pt x="158" y="70"/>
                  </a:lnTo>
                  <a:lnTo>
                    <a:pt x="96" y="73"/>
                  </a:lnTo>
                  <a:lnTo>
                    <a:pt x="46" y="85"/>
                  </a:lnTo>
                  <a:lnTo>
                    <a:pt x="18" y="95"/>
                  </a:lnTo>
                  <a:lnTo>
                    <a:pt x="13" y="97"/>
                  </a:lnTo>
                  <a:lnTo>
                    <a:pt x="4" y="91"/>
                  </a:lnTo>
                  <a:lnTo>
                    <a:pt x="0" y="78"/>
                  </a:lnTo>
                  <a:lnTo>
                    <a:pt x="1" y="61"/>
                  </a:lnTo>
                  <a:lnTo>
                    <a:pt x="11" y="42"/>
                  </a:lnTo>
                  <a:lnTo>
                    <a:pt x="31" y="23"/>
                  </a:lnTo>
                  <a:lnTo>
                    <a:pt x="62" y="8"/>
                  </a:lnTo>
                  <a:lnTo>
                    <a:pt x="108" y="0"/>
                  </a:lnTo>
                  <a:lnTo>
                    <a:pt x="138" y="0"/>
                  </a:lnTo>
                  <a:lnTo>
                    <a:pt x="163" y="0"/>
                  </a:lnTo>
                  <a:lnTo>
                    <a:pt x="206" y="6"/>
                  </a:lnTo>
                  <a:lnTo>
                    <a:pt x="240" y="18"/>
                  </a:lnTo>
                  <a:lnTo>
                    <a:pt x="263" y="32"/>
                  </a:lnTo>
                  <a:lnTo>
                    <a:pt x="280" y="48"/>
                  </a:lnTo>
                  <a:lnTo>
                    <a:pt x="288" y="63"/>
                  </a:lnTo>
                  <a:lnTo>
                    <a:pt x="289" y="76"/>
                  </a:lnTo>
                  <a:lnTo>
                    <a:pt x="285" y="86"/>
                  </a:lnTo>
                  <a:lnTo>
                    <a:pt x="281" y="88"/>
                  </a:lnTo>
                  <a:close/>
                </a:path>
              </a:pathLst>
            </a:custGeom>
            <a:solidFill>
              <a:srgbClr val="684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42">
              <a:extLst>
                <a:ext uri="{FF2B5EF4-FFF2-40B4-BE49-F238E27FC236}">
                  <a16:creationId xmlns:a16="http://schemas.microsoft.com/office/drawing/2014/main" id="{766E2F61-DA16-4D79-9311-43CC4A4D4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" y="3380"/>
              <a:ext cx="70" cy="25"/>
            </a:xfrm>
            <a:custGeom>
              <a:avLst/>
              <a:gdLst>
                <a:gd name="T0" fmla="*/ 140 w 279"/>
                <a:gd name="T1" fmla="*/ 43 h 100"/>
                <a:gd name="T2" fmla="*/ 108 w 279"/>
                <a:gd name="T3" fmla="*/ 41 h 100"/>
                <a:gd name="T4" fmla="*/ 56 w 279"/>
                <a:gd name="T5" fmla="*/ 24 h 100"/>
                <a:gd name="T6" fmla="*/ 20 w 279"/>
                <a:gd name="T7" fmla="*/ 6 h 100"/>
                <a:gd name="T8" fmla="*/ 5 w 279"/>
                <a:gd name="T9" fmla="*/ 0 h 100"/>
                <a:gd name="T10" fmla="*/ 0 w 279"/>
                <a:gd name="T11" fmla="*/ 3 h 100"/>
                <a:gd name="T12" fmla="*/ 0 w 279"/>
                <a:gd name="T13" fmla="*/ 9 h 100"/>
                <a:gd name="T14" fmla="*/ 0 w 279"/>
                <a:gd name="T15" fmla="*/ 22 h 100"/>
                <a:gd name="T16" fmla="*/ 13 w 279"/>
                <a:gd name="T17" fmla="*/ 52 h 100"/>
                <a:gd name="T18" fmla="*/ 34 w 279"/>
                <a:gd name="T19" fmla="*/ 73 h 100"/>
                <a:gd name="T20" fmla="*/ 56 w 279"/>
                <a:gd name="T21" fmla="*/ 86 h 100"/>
                <a:gd name="T22" fmla="*/ 84 w 279"/>
                <a:gd name="T23" fmla="*/ 95 h 100"/>
                <a:gd name="T24" fmla="*/ 119 w 279"/>
                <a:gd name="T25" fmla="*/ 100 h 100"/>
                <a:gd name="T26" fmla="*/ 140 w 279"/>
                <a:gd name="T27" fmla="*/ 100 h 100"/>
                <a:gd name="T28" fmla="*/ 160 w 279"/>
                <a:gd name="T29" fmla="*/ 100 h 100"/>
                <a:gd name="T30" fmla="*/ 196 w 279"/>
                <a:gd name="T31" fmla="*/ 95 h 100"/>
                <a:gd name="T32" fmla="*/ 224 w 279"/>
                <a:gd name="T33" fmla="*/ 86 h 100"/>
                <a:gd name="T34" fmla="*/ 245 w 279"/>
                <a:gd name="T35" fmla="*/ 73 h 100"/>
                <a:gd name="T36" fmla="*/ 267 w 279"/>
                <a:gd name="T37" fmla="*/ 52 h 100"/>
                <a:gd name="T38" fmla="*/ 279 w 279"/>
                <a:gd name="T39" fmla="*/ 22 h 100"/>
                <a:gd name="T40" fmla="*/ 279 w 279"/>
                <a:gd name="T41" fmla="*/ 9 h 100"/>
                <a:gd name="T42" fmla="*/ 279 w 279"/>
                <a:gd name="T43" fmla="*/ 3 h 100"/>
                <a:gd name="T44" fmla="*/ 274 w 279"/>
                <a:gd name="T45" fmla="*/ 0 h 100"/>
                <a:gd name="T46" fmla="*/ 259 w 279"/>
                <a:gd name="T47" fmla="*/ 6 h 100"/>
                <a:gd name="T48" fmla="*/ 224 w 279"/>
                <a:gd name="T49" fmla="*/ 24 h 100"/>
                <a:gd name="T50" fmla="*/ 172 w 279"/>
                <a:gd name="T51" fmla="*/ 41 h 100"/>
                <a:gd name="T52" fmla="*/ 140 w 279"/>
                <a:gd name="T53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9" h="100">
                  <a:moveTo>
                    <a:pt x="140" y="43"/>
                  </a:moveTo>
                  <a:lnTo>
                    <a:pt x="108" y="41"/>
                  </a:lnTo>
                  <a:lnTo>
                    <a:pt x="56" y="24"/>
                  </a:lnTo>
                  <a:lnTo>
                    <a:pt x="20" y="6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22"/>
                  </a:lnTo>
                  <a:lnTo>
                    <a:pt x="13" y="52"/>
                  </a:lnTo>
                  <a:lnTo>
                    <a:pt x="34" y="73"/>
                  </a:lnTo>
                  <a:lnTo>
                    <a:pt x="56" y="86"/>
                  </a:lnTo>
                  <a:lnTo>
                    <a:pt x="84" y="95"/>
                  </a:lnTo>
                  <a:lnTo>
                    <a:pt x="119" y="100"/>
                  </a:lnTo>
                  <a:lnTo>
                    <a:pt x="140" y="100"/>
                  </a:lnTo>
                  <a:lnTo>
                    <a:pt x="160" y="100"/>
                  </a:lnTo>
                  <a:lnTo>
                    <a:pt x="196" y="95"/>
                  </a:lnTo>
                  <a:lnTo>
                    <a:pt x="224" y="86"/>
                  </a:lnTo>
                  <a:lnTo>
                    <a:pt x="245" y="73"/>
                  </a:lnTo>
                  <a:lnTo>
                    <a:pt x="267" y="52"/>
                  </a:lnTo>
                  <a:lnTo>
                    <a:pt x="279" y="22"/>
                  </a:lnTo>
                  <a:lnTo>
                    <a:pt x="279" y="9"/>
                  </a:lnTo>
                  <a:lnTo>
                    <a:pt x="279" y="3"/>
                  </a:lnTo>
                  <a:lnTo>
                    <a:pt x="274" y="0"/>
                  </a:lnTo>
                  <a:lnTo>
                    <a:pt x="259" y="6"/>
                  </a:lnTo>
                  <a:lnTo>
                    <a:pt x="224" y="24"/>
                  </a:lnTo>
                  <a:lnTo>
                    <a:pt x="172" y="41"/>
                  </a:lnTo>
                  <a:lnTo>
                    <a:pt x="140" y="43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43">
              <a:extLst>
                <a:ext uri="{FF2B5EF4-FFF2-40B4-BE49-F238E27FC236}">
                  <a16:creationId xmlns:a16="http://schemas.microsoft.com/office/drawing/2014/main" id="{87E09CDE-07CB-4D3B-B22B-01BFCD3B2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3460"/>
              <a:ext cx="24" cy="8"/>
            </a:xfrm>
            <a:custGeom>
              <a:avLst/>
              <a:gdLst>
                <a:gd name="T0" fmla="*/ 49 w 97"/>
                <a:gd name="T1" fmla="*/ 15 h 36"/>
                <a:gd name="T2" fmla="*/ 27 w 97"/>
                <a:gd name="T3" fmla="*/ 12 h 36"/>
                <a:gd name="T4" fmla="*/ 8 w 97"/>
                <a:gd name="T5" fmla="*/ 2 h 36"/>
                <a:gd name="T6" fmla="*/ 1 w 97"/>
                <a:gd name="T7" fmla="*/ 0 h 36"/>
                <a:gd name="T8" fmla="*/ 0 w 97"/>
                <a:gd name="T9" fmla="*/ 3 h 36"/>
                <a:gd name="T10" fmla="*/ 1 w 97"/>
                <a:gd name="T11" fmla="*/ 13 h 36"/>
                <a:gd name="T12" fmla="*/ 15 w 97"/>
                <a:gd name="T13" fmla="*/ 28 h 36"/>
                <a:gd name="T14" fmla="*/ 35 w 97"/>
                <a:gd name="T15" fmla="*/ 34 h 36"/>
                <a:gd name="T16" fmla="*/ 49 w 97"/>
                <a:gd name="T17" fmla="*/ 36 h 36"/>
                <a:gd name="T18" fmla="*/ 63 w 97"/>
                <a:gd name="T19" fmla="*/ 34 h 36"/>
                <a:gd name="T20" fmla="*/ 82 w 97"/>
                <a:gd name="T21" fmla="*/ 28 h 36"/>
                <a:gd name="T22" fmla="*/ 96 w 97"/>
                <a:gd name="T23" fmla="*/ 13 h 36"/>
                <a:gd name="T24" fmla="*/ 97 w 97"/>
                <a:gd name="T25" fmla="*/ 3 h 36"/>
                <a:gd name="T26" fmla="*/ 97 w 97"/>
                <a:gd name="T27" fmla="*/ 0 h 36"/>
                <a:gd name="T28" fmla="*/ 91 w 97"/>
                <a:gd name="T29" fmla="*/ 2 h 36"/>
                <a:gd name="T30" fmla="*/ 70 w 97"/>
                <a:gd name="T31" fmla="*/ 12 h 36"/>
                <a:gd name="T32" fmla="*/ 49 w 97"/>
                <a:gd name="T33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36">
                  <a:moveTo>
                    <a:pt x="49" y="15"/>
                  </a:moveTo>
                  <a:lnTo>
                    <a:pt x="27" y="12"/>
                  </a:lnTo>
                  <a:lnTo>
                    <a:pt x="8" y="2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13"/>
                  </a:lnTo>
                  <a:lnTo>
                    <a:pt x="15" y="28"/>
                  </a:lnTo>
                  <a:lnTo>
                    <a:pt x="35" y="34"/>
                  </a:lnTo>
                  <a:lnTo>
                    <a:pt x="49" y="36"/>
                  </a:lnTo>
                  <a:lnTo>
                    <a:pt x="63" y="34"/>
                  </a:lnTo>
                  <a:lnTo>
                    <a:pt x="82" y="28"/>
                  </a:lnTo>
                  <a:lnTo>
                    <a:pt x="96" y="13"/>
                  </a:lnTo>
                  <a:lnTo>
                    <a:pt x="97" y="3"/>
                  </a:lnTo>
                  <a:lnTo>
                    <a:pt x="97" y="0"/>
                  </a:lnTo>
                  <a:lnTo>
                    <a:pt x="91" y="2"/>
                  </a:lnTo>
                  <a:lnTo>
                    <a:pt x="70" y="12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44">
              <a:extLst>
                <a:ext uri="{FF2B5EF4-FFF2-40B4-BE49-F238E27FC236}">
                  <a16:creationId xmlns:a16="http://schemas.microsoft.com/office/drawing/2014/main" id="{600486B1-115B-45CB-874C-A50593803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3432"/>
              <a:ext cx="111" cy="18"/>
            </a:xfrm>
            <a:custGeom>
              <a:avLst/>
              <a:gdLst>
                <a:gd name="T0" fmla="*/ 223 w 445"/>
                <a:gd name="T1" fmla="*/ 45 h 73"/>
                <a:gd name="T2" fmla="*/ 172 w 445"/>
                <a:gd name="T3" fmla="*/ 43 h 73"/>
                <a:gd name="T4" fmla="*/ 90 w 445"/>
                <a:gd name="T5" fmla="*/ 28 h 73"/>
                <a:gd name="T6" fmla="*/ 33 w 445"/>
                <a:gd name="T7" fmla="*/ 10 h 73"/>
                <a:gd name="T8" fmla="*/ 3 w 445"/>
                <a:gd name="T9" fmla="*/ 0 h 73"/>
                <a:gd name="T10" fmla="*/ 0 w 445"/>
                <a:gd name="T11" fmla="*/ 3 h 73"/>
                <a:gd name="T12" fmla="*/ 2 w 445"/>
                <a:gd name="T13" fmla="*/ 10 h 73"/>
                <a:gd name="T14" fmla="*/ 21 w 445"/>
                <a:gd name="T15" fmla="*/ 31 h 73"/>
                <a:gd name="T16" fmla="*/ 71 w 445"/>
                <a:gd name="T17" fmla="*/ 55 h 73"/>
                <a:gd name="T18" fmla="*/ 134 w 445"/>
                <a:gd name="T19" fmla="*/ 69 h 73"/>
                <a:gd name="T20" fmla="*/ 189 w 445"/>
                <a:gd name="T21" fmla="*/ 73 h 73"/>
                <a:gd name="T22" fmla="*/ 223 w 445"/>
                <a:gd name="T23" fmla="*/ 73 h 73"/>
                <a:gd name="T24" fmla="*/ 256 w 445"/>
                <a:gd name="T25" fmla="*/ 73 h 73"/>
                <a:gd name="T26" fmla="*/ 311 w 445"/>
                <a:gd name="T27" fmla="*/ 69 h 73"/>
                <a:gd name="T28" fmla="*/ 374 w 445"/>
                <a:gd name="T29" fmla="*/ 55 h 73"/>
                <a:gd name="T30" fmla="*/ 424 w 445"/>
                <a:gd name="T31" fmla="*/ 31 h 73"/>
                <a:gd name="T32" fmla="*/ 443 w 445"/>
                <a:gd name="T33" fmla="*/ 10 h 73"/>
                <a:gd name="T34" fmla="*/ 445 w 445"/>
                <a:gd name="T35" fmla="*/ 3 h 73"/>
                <a:gd name="T36" fmla="*/ 442 w 445"/>
                <a:gd name="T37" fmla="*/ 0 h 73"/>
                <a:gd name="T38" fmla="*/ 412 w 445"/>
                <a:gd name="T39" fmla="*/ 10 h 73"/>
                <a:gd name="T40" fmla="*/ 355 w 445"/>
                <a:gd name="T41" fmla="*/ 28 h 73"/>
                <a:gd name="T42" fmla="*/ 273 w 445"/>
                <a:gd name="T43" fmla="*/ 43 h 73"/>
                <a:gd name="T44" fmla="*/ 223 w 445"/>
                <a:gd name="T45" fmla="*/ 4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73">
                  <a:moveTo>
                    <a:pt x="223" y="45"/>
                  </a:moveTo>
                  <a:lnTo>
                    <a:pt x="172" y="43"/>
                  </a:lnTo>
                  <a:lnTo>
                    <a:pt x="90" y="28"/>
                  </a:lnTo>
                  <a:lnTo>
                    <a:pt x="33" y="10"/>
                  </a:lnTo>
                  <a:lnTo>
                    <a:pt x="3" y="0"/>
                  </a:lnTo>
                  <a:lnTo>
                    <a:pt x="0" y="3"/>
                  </a:lnTo>
                  <a:lnTo>
                    <a:pt x="2" y="10"/>
                  </a:lnTo>
                  <a:lnTo>
                    <a:pt x="21" y="31"/>
                  </a:lnTo>
                  <a:lnTo>
                    <a:pt x="71" y="55"/>
                  </a:lnTo>
                  <a:lnTo>
                    <a:pt x="134" y="69"/>
                  </a:lnTo>
                  <a:lnTo>
                    <a:pt x="189" y="73"/>
                  </a:lnTo>
                  <a:lnTo>
                    <a:pt x="223" y="73"/>
                  </a:lnTo>
                  <a:lnTo>
                    <a:pt x="256" y="73"/>
                  </a:lnTo>
                  <a:lnTo>
                    <a:pt x="311" y="69"/>
                  </a:lnTo>
                  <a:lnTo>
                    <a:pt x="374" y="55"/>
                  </a:lnTo>
                  <a:lnTo>
                    <a:pt x="424" y="31"/>
                  </a:lnTo>
                  <a:lnTo>
                    <a:pt x="443" y="10"/>
                  </a:lnTo>
                  <a:lnTo>
                    <a:pt x="445" y="3"/>
                  </a:lnTo>
                  <a:lnTo>
                    <a:pt x="442" y="0"/>
                  </a:lnTo>
                  <a:lnTo>
                    <a:pt x="412" y="10"/>
                  </a:lnTo>
                  <a:lnTo>
                    <a:pt x="355" y="28"/>
                  </a:lnTo>
                  <a:lnTo>
                    <a:pt x="273" y="43"/>
                  </a:lnTo>
                  <a:lnTo>
                    <a:pt x="223" y="45"/>
                  </a:lnTo>
                  <a:close/>
                </a:path>
              </a:pathLst>
            </a:custGeom>
            <a:solidFill>
              <a:srgbClr val="F79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45">
              <a:extLst>
                <a:ext uri="{FF2B5EF4-FFF2-40B4-BE49-F238E27FC236}">
                  <a16:creationId xmlns:a16="http://schemas.microsoft.com/office/drawing/2014/main" id="{6AEF6E0A-AAF6-4810-B950-5A310764E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" y="3353"/>
              <a:ext cx="60" cy="60"/>
            </a:xfrm>
            <a:custGeom>
              <a:avLst/>
              <a:gdLst>
                <a:gd name="T0" fmla="*/ 241 w 241"/>
                <a:gd name="T1" fmla="*/ 121 h 241"/>
                <a:gd name="T2" fmla="*/ 239 w 241"/>
                <a:gd name="T3" fmla="*/ 145 h 241"/>
                <a:gd name="T4" fmla="*/ 221 w 241"/>
                <a:gd name="T5" fmla="*/ 188 h 241"/>
                <a:gd name="T6" fmla="*/ 188 w 241"/>
                <a:gd name="T7" fmla="*/ 221 h 241"/>
                <a:gd name="T8" fmla="*/ 145 w 241"/>
                <a:gd name="T9" fmla="*/ 240 h 241"/>
                <a:gd name="T10" fmla="*/ 121 w 241"/>
                <a:gd name="T11" fmla="*/ 241 h 241"/>
                <a:gd name="T12" fmla="*/ 96 w 241"/>
                <a:gd name="T13" fmla="*/ 240 h 241"/>
                <a:gd name="T14" fmla="*/ 53 w 241"/>
                <a:gd name="T15" fmla="*/ 221 h 241"/>
                <a:gd name="T16" fmla="*/ 21 w 241"/>
                <a:gd name="T17" fmla="*/ 188 h 241"/>
                <a:gd name="T18" fmla="*/ 2 w 241"/>
                <a:gd name="T19" fmla="*/ 145 h 241"/>
                <a:gd name="T20" fmla="*/ 0 w 241"/>
                <a:gd name="T21" fmla="*/ 121 h 241"/>
                <a:gd name="T22" fmla="*/ 2 w 241"/>
                <a:gd name="T23" fmla="*/ 96 h 241"/>
                <a:gd name="T24" fmla="*/ 21 w 241"/>
                <a:gd name="T25" fmla="*/ 53 h 241"/>
                <a:gd name="T26" fmla="*/ 53 w 241"/>
                <a:gd name="T27" fmla="*/ 20 h 241"/>
                <a:gd name="T28" fmla="*/ 96 w 241"/>
                <a:gd name="T29" fmla="*/ 3 h 241"/>
                <a:gd name="T30" fmla="*/ 121 w 241"/>
                <a:gd name="T31" fmla="*/ 0 h 241"/>
                <a:gd name="T32" fmla="*/ 145 w 241"/>
                <a:gd name="T33" fmla="*/ 3 h 241"/>
                <a:gd name="T34" fmla="*/ 188 w 241"/>
                <a:gd name="T35" fmla="*/ 20 h 241"/>
                <a:gd name="T36" fmla="*/ 221 w 241"/>
                <a:gd name="T37" fmla="*/ 53 h 241"/>
                <a:gd name="T38" fmla="*/ 239 w 241"/>
                <a:gd name="T39" fmla="*/ 96 h 241"/>
                <a:gd name="T40" fmla="*/ 241 w 241"/>
                <a:gd name="T41" fmla="*/ 12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1" h="241">
                  <a:moveTo>
                    <a:pt x="241" y="121"/>
                  </a:moveTo>
                  <a:lnTo>
                    <a:pt x="239" y="145"/>
                  </a:lnTo>
                  <a:lnTo>
                    <a:pt x="221" y="188"/>
                  </a:lnTo>
                  <a:lnTo>
                    <a:pt x="188" y="221"/>
                  </a:lnTo>
                  <a:lnTo>
                    <a:pt x="145" y="240"/>
                  </a:lnTo>
                  <a:lnTo>
                    <a:pt x="121" y="241"/>
                  </a:lnTo>
                  <a:lnTo>
                    <a:pt x="96" y="240"/>
                  </a:lnTo>
                  <a:lnTo>
                    <a:pt x="53" y="221"/>
                  </a:lnTo>
                  <a:lnTo>
                    <a:pt x="21" y="188"/>
                  </a:lnTo>
                  <a:lnTo>
                    <a:pt x="2" y="145"/>
                  </a:lnTo>
                  <a:lnTo>
                    <a:pt x="0" y="121"/>
                  </a:lnTo>
                  <a:lnTo>
                    <a:pt x="2" y="96"/>
                  </a:lnTo>
                  <a:lnTo>
                    <a:pt x="21" y="53"/>
                  </a:lnTo>
                  <a:lnTo>
                    <a:pt x="53" y="20"/>
                  </a:lnTo>
                  <a:lnTo>
                    <a:pt x="96" y="3"/>
                  </a:lnTo>
                  <a:lnTo>
                    <a:pt x="121" y="0"/>
                  </a:lnTo>
                  <a:lnTo>
                    <a:pt x="145" y="3"/>
                  </a:lnTo>
                  <a:lnTo>
                    <a:pt x="188" y="20"/>
                  </a:lnTo>
                  <a:lnTo>
                    <a:pt x="221" y="53"/>
                  </a:lnTo>
                  <a:lnTo>
                    <a:pt x="239" y="96"/>
                  </a:lnTo>
                  <a:lnTo>
                    <a:pt x="241" y="121"/>
                  </a:lnTo>
                  <a:close/>
                </a:path>
              </a:pathLst>
            </a:custGeom>
            <a:solidFill>
              <a:srgbClr val="F9A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46">
              <a:extLst>
                <a:ext uri="{FF2B5EF4-FFF2-40B4-BE49-F238E27FC236}">
                  <a16:creationId xmlns:a16="http://schemas.microsoft.com/office/drawing/2014/main" id="{DB04EC09-5F91-4072-AD2D-9BCDC2D47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3353"/>
              <a:ext cx="61" cy="60"/>
            </a:xfrm>
            <a:custGeom>
              <a:avLst/>
              <a:gdLst>
                <a:gd name="T0" fmla="*/ 241 w 241"/>
                <a:gd name="T1" fmla="*/ 121 h 241"/>
                <a:gd name="T2" fmla="*/ 239 w 241"/>
                <a:gd name="T3" fmla="*/ 145 h 241"/>
                <a:gd name="T4" fmla="*/ 221 w 241"/>
                <a:gd name="T5" fmla="*/ 188 h 241"/>
                <a:gd name="T6" fmla="*/ 188 w 241"/>
                <a:gd name="T7" fmla="*/ 221 h 241"/>
                <a:gd name="T8" fmla="*/ 145 w 241"/>
                <a:gd name="T9" fmla="*/ 240 h 241"/>
                <a:gd name="T10" fmla="*/ 121 w 241"/>
                <a:gd name="T11" fmla="*/ 241 h 241"/>
                <a:gd name="T12" fmla="*/ 96 w 241"/>
                <a:gd name="T13" fmla="*/ 240 h 241"/>
                <a:gd name="T14" fmla="*/ 53 w 241"/>
                <a:gd name="T15" fmla="*/ 221 h 241"/>
                <a:gd name="T16" fmla="*/ 21 w 241"/>
                <a:gd name="T17" fmla="*/ 188 h 241"/>
                <a:gd name="T18" fmla="*/ 2 w 241"/>
                <a:gd name="T19" fmla="*/ 145 h 241"/>
                <a:gd name="T20" fmla="*/ 0 w 241"/>
                <a:gd name="T21" fmla="*/ 121 h 241"/>
                <a:gd name="T22" fmla="*/ 2 w 241"/>
                <a:gd name="T23" fmla="*/ 96 h 241"/>
                <a:gd name="T24" fmla="*/ 21 w 241"/>
                <a:gd name="T25" fmla="*/ 53 h 241"/>
                <a:gd name="T26" fmla="*/ 53 w 241"/>
                <a:gd name="T27" fmla="*/ 20 h 241"/>
                <a:gd name="T28" fmla="*/ 96 w 241"/>
                <a:gd name="T29" fmla="*/ 3 h 241"/>
                <a:gd name="T30" fmla="*/ 121 w 241"/>
                <a:gd name="T31" fmla="*/ 0 h 241"/>
                <a:gd name="T32" fmla="*/ 145 w 241"/>
                <a:gd name="T33" fmla="*/ 3 h 241"/>
                <a:gd name="T34" fmla="*/ 188 w 241"/>
                <a:gd name="T35" fmla="*/ 20 h 241"/>
                <a:gd name="T36" fmla="*/ 221 w 241"/>
                <a:gd name="T37" fmla="*/ 53 h 241"/>
                <a:gd name="T38" fmla="*/ 239 w 241"/>
                <a:gd name="T39" fmla="*/ 96 h 241"/>
                <a:gd name="T40" fmla="*/ 241 w 241"/>
                <a:gd name="T41" fmla="*/ 12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1" h="241">
                  <a:moveTo>
                    <a:pt x="241" y="121"/>
                  </a:moveTo>
                  <a:lnTo>
                    <a:pt x="239" y="145"/>
                  </a:lnTo>
                  <a:lnTo>
                    <a:pt x="221" y="188"/>
                  </a:lnTo>
                  <a:lnTo>
                    <a:pt x="188" y="221"/>
                  </a:lnTo>
                  <a:lnTo>
                    <a:pt x="145" y="240"/>
                  </a:lnTo>
                  <a:lnTo>
                    <a:pt x="121" y="241"/>
                  </a:lnTo>
                  <a:lnTo>
                    <a:pt x="96" y="240"/>
                  </a:lnTo>
                  <a:lnTo>
                    <a:pt x="53" y="221"/>
                  </a:lnTo>
                  <a:lnTo>
                    <a:pt x="21" y="188"/>
                  </a:lnTo>
                  <a:lnTo>
                    <a:pt x="2" y="145"/>
                  </a:lnTo>
                  <a:lnTo>
                    <a:pt x="0" y="121"/>
                  </a:lnTo>
                  <a:lnTo>
                    <a:pt x="2" y="96"/>
                  </a:lnTo>
                  <a:lnTo>
                    <a:pt x="21" y="53"/>
                  </a:lnTo>
                  <a:lnTo>
                    <a:pt x="53" y="20"/>
                  </a:lnTo>
                  <a:lnTo>
                    <a:pt x="96" y="3"/>
                  </a:lnTo>
                  <a:lnTo>
                    <a:pt x="121" y="0"/>
                  </a:lnTo>
                  <a:lnTo>
                    <a:pt x="145" y="3"/>
                  </a:lnTo>
                  <a:lnTo>
                    <a:pt x="188" y="20"/>
                  </a:lnTo>
                  <a:lnTo>
                    <a:pt x="221" y="53"/>
                  </a:lnTo>
                  <a:lnTo>
                    <a:pt x="239" y="96"/>
                  </a:lnTo>
                  <a:lnTo>
                    <a:pt x="241" y="121"/>
                  </a:lnTo>
                  <a:close/>
                </a:path>
              </a:pathLst>
            </a:custGeom>
            <a:solidFill>
              <a:srgbClr val="F9A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47">
              <a:extLst>
                <a:ext uri="{FF2B5EF4-FFF2-40B4-BE49-F238E27FC236}">
                  <a16:creationId xmlns:a16="http://schemas.microsoft.com/office/drawing/2014/main" id="{1EAAC00C-939B-40FC-82D7-ABBEFCBED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" y="3550"/>
              <a:ext cx="231" cy="133"/>
            </a:xfrm>
            <a:custGeom>
              <a:avLst/>
              <a:gdLst>
                <a:gd name="T0" fmla="*/ 923 w 923"/>
                <a:gd name="T1" fmla="*/ 0 h 532"/>
                <a:gd name="T2" fmla="*/ 923 w 923"/>
                <a:gd name="T3" fmla="*/ 532 h 532"/>
                <a:gd name="T4" fmla="*/ 0 w 923"/>
                <a:gd name="T5" fmla="*/ 532 h 532"/>
                <a:gd name="T6" fmla="*/ 1 w 923"/>
                <a:gd name="T7" fmla="*/ 511 h 532"/>
                <a:gd name="T8" fmla="*/ 10 w 923"/>
                <a:gd name="T9" fmla="*/ 468 h 532"/>
                <a:gd name="T10" fmla="*/ 30 w 923"/>
                <a:gd name="T11" fmla="*/ 425 h 532"/>
                <a:gd name="T12" fmla="*/ 58 w 923"/>
                <a:gd name="T13" fmla="*/ 380 h 532"/>
                <a:gd name="T14" fmla="*/ 94 w 923"/>
                <a:gd name="T15" fmla="*/ 335 h 532"/>
                <a:gd name="T16" fmla="*/ 138 w 923"/>
                <a:gd name="T17" fmla="*/ 291 h 532"/>
                <a:gd name="T18" fmla="*/ 190 w 923"/>
                <a:gd name="T19" fmla="*/ 246 h 532"/>
                <a:gd name="T20" fmla="*/ 248 w 923"/>
                <a:gd name="T21" fmla="*/ 204 h 532"/>
                <a:gd name="T22" fmla="*/ 312 w 923"/>
                <a:gd name="T23" fmla="*/ 166 h 532"/>
                <a:gd name="T24" fmla="*/ 380 w 923"/>
                <a:gd name="T25" fmla="*/ 128 h 532"/>
                <a:gd name="T26" fmla="*/ 455 w 923"/>
                <a:gd name="T27" fmla="*/ 95 h 532"/>
                <a:gd name="T28" fmla="*/ 533 w 923"/>
                <a:gd name="T29" fmla="*/ 66 h 532"/>
                <a:gd name="T30" fmla="*/ 615 w 923"/>
                <a:gd name="T31" fmla="*/ 41 h 532"/>
                <a:gd name="T32" fmla="*/ 700 w 923"/>
                <a:gd name="T33" fmla="*/ 21 h 532"/>
                <a:gd name="T34" fmla="*/ 788 w 923"/>
                <a:gd name="T35" fmla="*/ 7 h 532"/>
                <a:gd name="T36" fmla="*/ 877 w 923"/>
                <a:gd name="T37" fmla="*/ 0 h 532"/>
                <a:gd name="T38" fmla="*/ 923 w 923"/>
                <a:gd name="T3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3" h="532">
                  <a:moveTo>
                    <a:pt x="923" y="0"/>
                  </a:moveTo>
                  <a:lnTo>
                    <a:pt x="923" y="532"/>
                  </a:lnTo>
                  <a:lnTo>
                    <a:pt x="0" y="532"/>
                  </a:lnTo>
                  <a:lnTo>
                    <a:pt x="1" y="511"/>
                  </a:lnTo>
                  <a:lnTo>
                    <a:pt x="10" y="468"/>
                  </a:lnTo>
                  <a:lnTo>
                    <a:pt x="30" y="425"/>
                  </a:lnTo>
                  <a:lnTo>
                    <a:pt x="58" y="380"/>
                  </a:lnTo>
                  <a:lnTo>
                    <a:pt x="94" y="335"/>
                  </a:lnTo>
                  <a:lnTo>
                    <a:pt x="138" y="291"/>
                  </a:lnTo>
                  <a:lnTo>
                    <a:pt x="190" y="246"/>
                  </a:lnTo>
                  <a:lnTo>
                    <a:pt x="248" y="204"/>
                  </a:lnTo>
                  <a:lnTo>
                    <a:pt x="312" y="166"/>
                  </a:lnTo>
                  <a:lnTo>
                    <a:pt x="380" y="128"/>
                  </a:lnTo>
                  <a:lnTo>
                    <a:pt x="455" y="95"/>
                  </a:lnTo>
                  <a:lnTo>
                    <a:pt x="533" y="66"/>
                  </a:lnTo>
                  <a:lnTo>
                    <a:pt x="615" y="41"/>
                  </a:lnTo>
                  <a:lnTo>
                    <a:pt x="700" y="21"/>
                  </a:lnTo>
                  <a:lnTo>
                    <a:pt x="788" y="7"/>
                  </a:lnTo>
                  <a:lnTo>
                    <a:pt x="877" y="0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rgbClr val="46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48">
              <a:extLst>
                <a:ext uri="{FF2B5EF4-FFF2-40B4-BE49-F238E27FC236}">
                  <a16:creationId xmlns:a16="http://schemas.microsoft.com/office/drawing/2014/main" id="{9674D570-3E9D-4C66-9C27-C09EF4BFB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550"/>
              <a:ext cx="230" cy="133"/>
            </a:xfrm>
            <a:custGeom>
              <a:avLst/>
              <a:gdLst>
                <a:gd name="T0" fmla="*/ 0 w 923"/>
                <a:gd name="T1" fmla="*/ 0 h 532"/>
                <a:gd name="T2" fmla="*/ 0 w 923"/>
                <a:gd name="T3" fmla="*/ 532 h 532"/>
                <a:gd name="T4" fmla="*/ 923 w 923"/>
                <a:gd name="T5" fmla="*/ 532 h 532"/>
                <a:gd name="T6" fmla="*/ 923 w 923"/>
                <a:gd name="T7" fmla="*/ 511 h 532"/>
                <a:gd name="T8" fmla="*/ 912 w 923"/>
                <a:gd name="T9" fmla="*/ 468 h 532"/>
                <a:gd name="T10" fmla="*/ 892 w 923"/>
                <a:gd name="T11" fmla="*/ 425 h 532"/>
                <a:gd name="T12" fmla="*/ 864 w 923"/>
                <a:gd name="T13" fmla="*/ 380 h 532"/>
                <a:gd name="T14" fmla="*/ 828 w 923"/>
                <a:gd name="T15" fmla="*/ 335 h 532"/>
                <a:gd name="T16" fmla="*/ 784 w 923"/>
                <a:gd name="T17" fmla="*/ 291 h 532"/>
                <a:gd name="T18" fmla="*/ 732 w 923"/>
                <a:gd name="T19" fmla="*/ 246 h 532"/>
                <a:gd name="T20" fmla="*/ 674 w 923"/>
                <a:gd name="T21" fmla="*/ 204 h 532"/>
                <a:gd name="T22" fmla="*/ 611 w 923"/>
                <a:gd name="T23" fmla="*/ 166 h 532"/>
                <a:gd name="T24" fmla="*/ 542 w 923"/>
                <a:gd name="T25" fmla="*/ 128 h 532"/>
                <a:gd name="T26" fmla="*/ 468 w 923"/>
                <a:gd name="T27" fmla="*/ 95 h 532"/>
                <a:gd name="T28" fmla="*/ 389 w 923"/>
                <a:gd name="T29" fmla="*/ 66 h 532"/>
                <a:gd name="T30" fmla="*/ 307 w 923"/>
                <a:gd name="T31" fmla="*/ 41 h 532"/>
                <a:gd name="T32" fmla="*/ 222 w 923"/>
                <a:gd name="T33" fmla="*/ 21 h 532"/>
                <a:gd name="T34" fmla="*/ 134 w 923"/>
                <a:gd name="T35" fmla="*/ 7 h 532"/>
                <a:gd name="T36" fmla="*/ 45 w 923"/>
                <a:gd name="T37" fmla="*/ 0 h 532"/>
                <a:gd name="T38" fmla="*/ 0 w 923"/>
                <a:gd name="T3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3" h="532">
                  <a:moveTo>
                    <a:pt x="0" y="0"/>
                  </a:moveTo>
                  <a:lnTo>
                    <a:pt x="0" y="532"/>
                  </a:lnTo>
                  <a:lnTo>
                    <a:pt x="923" y="532"/>
                  </a:lnTo>
                  <a:lnTo>
                    <a:pt x="923" y="511"/>
                  </a:lnTo>
                  <a:lnTo>
                    <a:pt x="912" y="468"/>
                  </a:lnTo>
                  <a:lnTo>
                    <a:pt x="892" y="425"/>
                  </a:lnTo>
                  <a:lnTo>
                    <a:pt x="864" y="380"/>
                  </a:lnTo>
                  <a:lnTo>
                    <a:pt x="828" y="335"/>
                  </a:lnTo>
                  <a:lnTo>
                    <a:pt x="784" y="291"/>
                  </a:lnTo>
                  <a:lnTo>
                    <a:pt x="732" y="246"/>
                  </a:lnTo>
                  <a:lnTo>
                    <a:pt x="674" y="204"/>
                  </a:lnTo>
                  <a:lnTo>
                    <a:pt x="611" y="166"/>
                  </a:lnTo>
                  <a:lnTo>
                    <a:pt x="542" y="128"/>
                  </a:lnTo>
                  <a:lnTo>
                    <a:pt x="468" y="95"/>
                  </a:lnTo>
                  <a:lnTo>
                    <a:pt x="389" y="66"/>
                  </a:lnTo>
                  <a:lnTo>
                    <a:pt x="307" y="41"/>
                  </a:lnTo>
                  <a:lnTo>
                    <a:pt x="222" y="21"/>
                  </a:lnTo>
                  <a:lnTo>
                    <a:pt x="134" y="7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49">
              <a:extLst>
                <a:ext uri="{FF2B5EF4-FFF2-40B4-BE49-F238E27FC236}">
                  <a16:creationId xmlns:a16="http://schemas.microsoft.com/office/drawing/2014/main" id="{08667B39-E8D1-40B3-A361-D1EE7D74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" y="3550"/>
              <a:ext cx="97" cy="127"/>
            </a:xfrm>
            <a:custGeom>
              <a:avLst/>
              <a:gdLst>
                <a:gd name="T0" fmla="*/ 385 w 385"/>
                <a:gd name="T1" fmla="*/ 507 h 507"/>
                <a:gd name="T2" fmla="*/ 385 w 385"/>
                <a:gd name="T3" fmla="*/ 0 h 507"/>
                <a:gd name="T4" fmla="*/ 334 w 385"/>
                <a:gd name="T5" fmla="*/ 1 h 507"/>
                <a:gd name="T6" fmla="*/ 235 w 385"/>
                <a:gd name="T7" fmla="*/ 10 h 507"/>
                <a:gd name="T8" fmla="*/ 138 w 385"/>
                <a:gd name="T9" fmla="*/ 27 h 507"/>
                <a:gd name="T10" fmla="*/ 45 w 385"/>
                <a:gd name="T11" fmla="*/ 50 h 507"/>
                <a:gd name="T12" fmla="*/ 0 w 385"/>
                <a:gd name="T13" fmla="*/ 64 h 507"/>
                <a:gd name="T14" fmla="*/ 385 w 385"/>
                <a:gd name="T15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5" h="507">
                  <a:moveTo>
                    <a:pt x="385" y="507"/>
                  </a:moveTo>
                  <a:lnTo>
                    <a:pt x="385" y="0"/>
                  </a:lnTo>
                  <a:lnTo>
                    <a:pt x="334" y="1"/>
                  </a:lnTo>
                  <a:lnTo>
                    <a:pt x="235" y="10"/>
                  </a:lnTo>
                  <a:lnTo>
                    <a:pt x="138" y="27"/>
                  </a:lnTo>
                  <a:lnTo>
                    <a:pt x="45" y="50"/>
                  </a:lnTo>
                  <a:lnTo>
                    <a:pt x="0" y="64"/>
                  </a:lnTo>
                  <a:lnTo>
                    <a:pt x="385" y="5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50">
              <a:extLst>
                <a:ext uri="{FF2B5EF4-FFF2-40B4-BE49-F238E27FC236}">
                  <a16:creationId xmlns:a16="http://schemas.microsoft.com/office/drawing/2014/main" id="{A532C52F-2A6F-4564-A9F5-81D385B37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550"/>
              <a:ext cx="96" cy="127"/>
            </a:xfrm>
            <a:custGeom>
              <a:avLst/>
              <a:gdLst>
                <a:gd name="T0" fmla="*/ 0 w 385"/>
                <a:gd name="T1" fmla="*/ 507 h 507"/>
                <a:gd name="T2" fmla="*/ 0 w 385"/>
                <a:gd name="T3" fmla="*/ 0 h 507"/>
                <a:gd name="T4" fmla="*/ 50 w 385"/>
                <a:gd name="T5" fmla="*/ 1 h 507"/>
                <a:gd name="T6" fmla="*/ 149 w 385"/>
                <a:gd name="T7" fmla="*/ 10 h 507"/>
                <a:gd name="T8" fmla="*/ 246 w 385"/>
                <a:gd name="T9" fmla="*/ 27 h 507"/>
                <a:gd name="T10" fmla="*/ 340 w 385"/>
                <a:gd name="T11" fmla="*/ 50 h 507"/>
                <a:gd name="T12" fmla="*/ 385 w 385"/>
                <a:gd name="T13" fmla="*/ 64 h 507"/>
                <a:gd name="T14" fmla="*/ 0 w 385"/>
                <a:gd name="T15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5" h="507">
                  <a:moveTo>
                    <a:pt x="0" y="507"/>
                  </a:moveTo>
                  <a:lnTo>
                    <a:pt x="0" y="0"/>
                  </a:lnTo>
                  <a:lnTo>
                    <a:pt x="50" y="1"/>
                  </a:lnTo>
                  <a:lnTo>
                    <a:pt x="149" y="10"/>
                  </a:lnTo>
                  <a:lnTo>
                    <a:pt x="246" y="27"/>
                  </a:lnTo>
                  <a:lnTo>
                    <a:pt x="340" y="50"/>
                  </a:lnTo>
                  <a:lnTo>
                    <a:pt x="385" y="64"/>
                  </a:lnTo>
                  <a:lnTo>
                    <a:pt x="0" y="5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51">
              <a:extLst>
                <a:ext uri="{FF2B5EF4-FFF2-40B4-BE49-F238E27FC236}">
                  <a16:creationId xmlns:a16="http://schemas.microsoft.com/office/drawing/2014/main" id="{FB4A6010-1BD0-46D4-A72A-200F9A205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3550"/>
              <a:ext cx="143" cy="69"/>
            </a:xfrm>
            <a:custGeom>
              <a:avLst/>
              <a:gdLst>
                <a:gd name="T0" fmla="*/ 285 w 570"/>
                <a:gd name="T1" fmla="*/ 0 h 277"/>
                <a:gd name="T2" fmla="*/ 211 w 570"/>
                <a:gd name="T3" fmla="*/ 1 h 277"/>
                <a:gd name="T4" fmla="*/ 68 w 570"/>
                <a:gd name="T5" fmla="*/ 20 h 277"/>
                <a:gd name="T6" fmla="*/ 0 w 570"/>
                <a:gd name="T7" fmla="*/ 35 h 277"/>
                <a:gd name="T8" fmla="*/ 5 w 570"/>
                <a:gd name="T9" fmla="*/ 68 h 277"/>
                <a:gd name="T10" fmla="*/ 26 w 570"/>
                <a:gd name="T11" fmla="*/ 127 h 277"/>
                <a:gd name="T12" fmla="*/ 50 w 570"/>
                <a:gd name="T13" fmla="*/ 167 h 277"/>
                <a:gd name="T14" fmla="*/ 81 w 570"/>
                <a:gd name="T15" fmla="*/ 204 h 277"/>
                <a:gd name="T16" fmla="*/ 123 w 570"/>
                <a:gd name="T17" fmla="*/ 237 h 277"/>
                <a:gd name="T18" fmla="*/ 177 w 570"/>
                <a:gd name="T19" fmla="*/ 262 h 277"/>
                <a:gd name="T20" fmla="*/ 245 w 570"/>
                <a:gd name="T21" fmla="*/ 276 h 277"/>
                <a:gd name="T22" fmla="*/ 285 w 570"/>
                <a:gd name="T23" fmla="*/ 277 h 277"/>
                <a:gd name="T24" fmla="*/ 324 w 570"/>
                <a:gd name="T25" fmla="*/ 276 h 277"/>
                <a:gd name="T26" fmla="*/ 392 w 570"/>
                <a:gd name="T27" fmla="*/ 262 h 277"/>
                <a:gd name="T28" fmla="*/ 446 w 570"/>
                <a:gd name="T29" fmla="*/ 237 h 277"/>
                <a:gd name="T30" fmla="*/ 488 w 570"/>
                <a:gd name="T31" fmla="*/ 204 h 277"/>
                <a:gd name="T32" fmla="*/ 520 w 570"/>
                <a:gd name="T33" fmla="*/ 167 h 277"/>
                <a:gd name="T34" fmla="*/ 543 w 570"/>
                <a:gd name="T35" fmla="*/ 127 h 277"/>
                <a:gd name="T36" fmla="*/ 564 w 570"/>
                <a:gd name="T37" fmla="*/ 68 h 277"/>
                <a:gd name="T38" fmla="*/ 570 w 570"/>
                <a:gd name="T39" fmla="*/ 35 h 277"/>
                <a:gd name="T40" fmla="*/ 501 w 570"/>
                <a:gd name="T41" fmla="*/ 20 h 277"/>
                <a:gd name="T42" fmla="*/ 358 w 570"/>
                <a:gd name="T43" fmla="*/ 1 h 277"/>
                <a:gd name="T44" fmla="*/ 285 w 570"/>
                <a:gd name="T4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0" h="277">
                  <a:moveTo>
                    <a:pt x="285" y="0"/>
                  </a:moveTo>
                  <a:lnTo>
                    <a:pt x="211" y="1"/>
                  </a:lnTo>
                  <a:lnTo>
                    <a:pt x="68" y="20"/>
                  </a:lnTo>
                  <a:lnTo>
                    <a:pt x="0" y="35"/>
                  </a:lnTo>
                  <a:lnTo>
                    <a:pt x="5" y="68"/>
                  </a:lnTo>
                  <a:lnTo>
                    <a:pt x="26" y="127"/>
                  </a:lnTo>
                  <a:lnTo>
                    <a:pt x="50" y="167"/>
                  </a:lnTo>
                  <a:lnTo>
                    <a:pt x="81" y="204"/>
                  </a:lnTo>
                  <a:lnTo>
                    <a:pt x="123" y="237"/>
                  </a:lnTo>
                  <a:lnTo>
                    <a:pt x="177" y="262"/>
                  </a:lnTo>
                  <a:lnTo>
                    <a:pt x="245" y="276"/>
                  </a:lnTo>
                  <a:lnTo>
                    <a:pt x="285" y="277"/>
                  </a:lnTo>
                  <a:lnTo>
                    <a:pt x="324" y="276"/>
                  </a:lnTo>
                  <a:lnTo>
                    <a:pt x="392" y="262"/>
                  </a:lnTo>
                  <a:lnTo>
                    <a:pt x="446" y="237"/>
                  </a:lnTo>
                  <a:lnTo>
                    <a:pt x="488" y="204"/>
                  </a:lnTo>
                  <a:lnTo>
                    <a:pt x="520" y="167"/>
                  </a:lnTo>
                  <a:lnTo>
                    <a:pt x="543" y="127"/>
                  </a:lnTo>
                  <a:lnTo>
                    <a:pt x="564" y="68"/>
                  </a:lnTo>
                  <a:lnTo>
                    <a:pt x="570" y="35"/>
                  </a:lnTo>
                  <a:lnTo>
                    <a:pt x="501" y="20"/>
                  </a:lnTo>
                  <a:lnTo>
                    <a:pt x="358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52">
              <a:extLst>
                <a:ext uri="{FF2B5EF4-FFF2-40B4-BE49-F238E27FC236}">
                  <a16:creationId xmlns:a16="http://schemas.microsoft.com/office/drawing/2014/main" id="{617D2615-048E-45E5-9B4B-DB010F440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3546"/>
              <a:ext cx="105" cy="56"/>
            </a:xfrm>
            <a:custGeom>
              <a:avLst/>
              <a:gdLst>
                <a:gd name="T0" fmla="*/ 0 w 421"/>
                <a:gd name="T1" fmla="*/ 35 h 225"/>
                <a:gd name="T2" fmla="*/ 0 w 421"/>
                <a:gd name="T3" fmla="*/ 41 h 225"/>
                <a:gd name="T4" fmla="*/ 6 w 421"/>
                <a:gd name="T5" fmla="*/ 79 h 225"/>
                <a:gd name="T6" fmla="*/ 17 w 421"/>
                <a:gd name="T7" fmla="*/ 113 h 225"/>
                <a:gd name="T8" fmla="*/ 37 w 421"/>
                <a:gd name="T9" fmla="*/ 148 h 225"/>
                <a:gd name="T10" fmla="*/ 68 w 421"/>
                <a:gd name="T11" fmla="*/ 182 h 225"/>
                <a:gd name="T12" fmla="*/ 113 w 421"/>
                <a:gd name="T13" fmla="*/ 209 h 225"/>
                <a:gd name="T14" fmla="*/ 173 w 421"/>
                <a:gd name="T15" fmla="*/ 224 h 225"/>
                <a:gd name="T16" fmla="*/ 211 w 421"/>
                <a:gd name="T17" fmla="*/ 225 h 225"/>
                <a:gd name="T18" fmla="*/ 248 w 421"/>
                <a:gd name="T19" fmla="*/ 224 h 225"/>
                <a:gd name="T20" fmla="*/ 310 w 421"/>
                <a:gd name="T21" fmla="*/ 209 h 225"/>
                <a:gd name="T22" fmla="*/ 354 w 421"/>
                <a:gd name="T23" fmla="*/ 182 h 225"/>
                <a:gd name="T24" fmla="*/ 385 w 421"/>
                <a:gd name="T25" fmla="*/ 148 h 225"/>
                <a:gd name="T26" fmla="*/ 404 w 421"/>
                <a:gd name="T27" fmla="*/ 113 h 225"/>
                <a:gd name="T28" fmla="*/ 415 w 421"/>
                <a:gd name="T29" fmla="*/ 79 h 225"/>
                <a:gd name="T30" fmla="*/ 421 w 421"/>
                <a:gd name="T31" fmla="*/ 41 h 225"/>
                <a:gd name="T32" fmla="*/ 421 w 421"/>
                <a:gd name="T33" fmla="*/ 35 h 225"/>
                <a:gd name="T34" fmla="*/ 415 w 421"/>
                <a:gd name="T35" fmla="*/ 33 h 225"/>
                <a:gd name="T36" fmla="*/ 344 w 421"/>
                <a:gd name="T37" fmla="*/ 14 h 225"/>
                <a:gd name="T38" fmla="*/ 256 w 421"/>
                <a:gd name="T39" fmla="*/ 2 h 225"/>
                <a:gd name="T40" fmla="*/ 188 w 421"/>
                <a:gd name="T41" fmla="*/ 0 h 225"/>
                <a:gd name="T42" fmla="*/ 114 w 421"/>
                <a:gd name="T43" fmla="*/ 5 h 225"/>
                <a:gd name="T44" fmla="*/ 39 w 421"/>
                <a:gd name="T45" fmla="*/ 21 h 225"/>
                <a:gd name="T46" fmla="*/ 0 w 421"/>
                <a:gd name="T47" fmla="*/ 3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1" h="225">
                  <a:moveTo>
                    <a:pt x="0" y="35"/>
                  </a:moveTo>
                  <a:lnTo>
                    <a:pt x="0" y="41"/>
                  </a:lnTo>
                  <a:lnTo>
                    <a:pt x="6" y="79"/>
                  </a:lnTo>
                  <a:lnTo>
                    <a:pt x="17" y="113"/>
                  </a:lnTo>
                  <a:lnTo>
                    <a:pt x="37" y="148"/>
                  </a:lnTo>
                  <a:lnTo>
                    <a:pt x="68" y="182"/>
                  </a:lnTo>
                  <a:lnTo>
                    <a:pt x="113" y="209"/>
                  </a:lnTo>
                  <a:lnTo>
                    <a:pt x="173" y="224"/>
                  </a:lnTo>
                  <a:lnTo>
                    <a:pt x="211" y="225"/>
                  </a:lnTo>
                  <a:lnTo>
                    <a:pt x="248" y="224"/>
                  </a:lnTo>
                  <a:lnTo>
                    <a:pt x="310" y="209"/>
                  </a:lnTo>
                  <a:lnTo>
                    <a:pt x="354" y="182"/>
                  </a:lnTo>
                  <a:lnTo>
                    <a:pt x="385" y="148"/>
                  </a:lnTo>
                  <a:lnTo>
                    <a:pt x="404" y="113"/>
                  </a:lnTo>
                  <a:lnTo>
                    <a:pt x="415" y="79"/>
                  </a:lnTo>
                  <a:lnTo>
                    <a:pt x="421" y="41"/>
                  </a:lnTo>
                  <a:lnTo>
                    <a:pt x="421" y="35"/>
                  </a:lnTo>
                  <a:lnTo>
                    <a:pt x="415" y="33"/>
                  </a:lnTo>
                  <a:lnTo>
                    <a:pt x="344" y="14"/>
                  </a:lnTo>
                  <a:lnTo>
                    <a:pt x="256" y="2"/>
                  </a:lnTo>
                  <a:lnTo>
                    <a:pt x="188" y="0"/>
                  </a:lnTo>
                  <a:lnTo>
                    <a:pt x="114" y="5"/>
                  </a:lnTo>
                  <a:lnTo>
                    <a:pt x="39" y="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53">
              <a:extLst>
                <a:ext uri="{FF2B5EF4-FFF2-40B4-BE49-F238E27FC236}">
                  <a16:creationId xmlns:a16="http://schemas.microsoft.com/office/drawing/2014/main" id="{30B36BCC-150D-4418-8A15-0069234EA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3555"/>
              <a:ext cx="142" cy="128"/>
            </a:xfrm>
            <a:custGeom>
              <a:avLst/>
              <a:gdLst>
                <a:gd name="T0" fmla="*/ 243 w 567"/>
                <a:gd name="T1" fmla="*/ 19 h 511"/>
                <a:gd name="T2" fmla="*/ 243 w 567"/>
                <a:gd name="T3" fmla="*/ 14 h 511"/>
                <a:gd name="T4" fmla="*/ 239 w 567"/>
                <a:gd name="T5" fmla="*/ 9 h 511"/>
                <a:gd name="T6" fmla="*/ 224 w 567"/>
                <a:gd name="T7" fmla="*/ 3 h 511"/>
                <a:gd name="T8" fmla="*/ 189 w 567"/>
                <a:gd name="T9" fmla="*/ 0 h 511"/>
                <a:gd name="T10" fmla="*/ 146 w 567"/>
                <a:gd name="T11" fmla="*/ 6 h 511"/>
                <a:gd name="T12" fmla="*/ 100 w 567"/>
                <a:gd name="T13" fmla="*/ 19 h 511"/>
                <a:gd name="T14" fmla="*/ 56 w 567"/>
                <a:gd name="T15" fmla="*/ 39 h 511"/>
                <a:gd name="T16" fmla="*/ 21 w 567"/>
                <a:gd name="T17" fmla="*/ 67 h 511"/>
                <a:gd name="T18" fmla="*/ 5 w 567"/>
                <a:gd name="T19" fmla="*/ 93 h 511"/>
                <a:gd name="T20" fmla="*/ 0 w 567"/>
                <a:gd name="T21" fmla="*/ 112 h 511"/>
                <a:gd name="T22" fmla="*/ 0 w 567"/>
                <a:gd name="T23" fmla="*/ 123 h 511"/>
                <a:gd name="T24" fmla="*/ 1 w 567"/>
                <a:gd name="T25" fmla="*/ 134 h 511"/>
                <a:gd name="T26" fmla="*/ 7 w 567"/>
                <a:gd name="T27" fmla="*/ 155 h 511"/>
                <a:gd name="T28" fmla="*/ 26 w 567"/>
                <a:gd name="T29" fmla="*/ 186 h 511"/>
                <a:gd name="T30" fmla="*/ 67 w 567"/>
                <a:gd name="T31" fmla="*/ 223 h 511"/>
                <a:gd name="T32" fmla="*/ 119 w 567"/>
                <a:gd name="T33" fmla="*/ 259 h 511"/>
                <a:gd name="T34" fmla="*/ 210 w 567"/>
                <a:gd name="T35" fmla="*/ 305 h 511"/>
                <a:gd name="T36" fmla="*/ 319 w 567"/>
                <a:gd name="T37" fmla="*/ 354 h 511"/>
                <a:gd name="T38" fmla="*/ 354 w 567"/>
                <a:gd name="T39" fmla="*/ 371 h 511"/>
                <a:gd name="T40" fmla="*/ 418 w 567"/>
                <a:gd name="T41" fmla="*/ 410 h 511"/>
                <a:gd name="T42" fmla="*/ 547 w 567"/>
                <a:gd name="T43" fmla="*/ 498 h 511"/>
                <a:gd name="T44" fmla="*/ 565 w 567"/>
                <a:gd name="T45" fmla="*/ 511 h 511"/>
                <a:gd name="T46" fmla="*/ 566 w 567"/>
                <a:gd name="T47" fmla="*/ 508 h 511"/>
                <a:gd name="T48" fmla="*/ 567 w 567"/>
                <a:gd name="T49" fmla="*/ 476 h 511"/>
                <a:gd name="T50" fmla="*/ 559 w 567"/>
                <a:gd name="T51" fmla="*/ 439 h 511"/>
                <a:gd name="T52" fmla="*/ 546 w 567"/>
                <a:gd name="T53" fmla="*/ 411 h 511"/>
                <a:gd name="T54" fmla="*/ 525 w 567"/>
                <a:gd name="T55" fmla="*/ 381 h 511"/>
                <a:gd name="T56" fmla="*/ 492 w 567"/>
                <a:gd name="T57" fmla="*/ 351 h 511"/>
                <a:gd name="T58" fmla="*/ 472 w 567"/>
                <a:gd name="T59" fmla="*/ 337 h 511"/>
                <a:gd name="T60" fmla="*/ 449 w 567"/>
                <a:gd name="T61" fmla="*/ 322 h 511"/>
                <a:gd name="T62" fmla="*/ 406 w 567"/>
                <a:gd name="T63" fmla="*/ 285 h 511"/>
                <a:gd name="T64" fmla="*/ 345 w 567"/>
                <a:gd name="T65" fmla="*/ 218 h 511"/>
                <a:gd name="T66" fmla="*/ 279 w 567"/>
                <a:gd name="T67" fmla="*/ 123 h 511"/>
                <a:gd name="T68" fmla="*/ 250 w 567"/>
                <a:gd name="T69" fmla="*/ 62 h 511"/>
                <a:gd name="T70" fmla="*/ 243 w 567"/>
                <a:gd name="T71" fmla="*/ 29 h 511"/>
                <a:gd name="T72" fmla="*/ 243 w 567"/>
                <a:gd name="T73" fmla="*/ 19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7" h="511">
                  <a:moveTo>
                    <a:pt x="243" y="19"/>
                  </a:moveTo>
                  <a:lnTo>
                    <a:pt x="243" y="14"/>
                  </a:lnTo>
                  <a:lnTo>
                    <a:pt x="239" y="9"/>
                  </a:lnTo>
                  <a:lnTo>
                    <a:pt x="224" y="3"/>
                  </a:lnTo>
                  <a:lnTo>
                    <a:pt x="189" y="0"/>
                  </a:lnTo>
                  <a:lnTo>
                    <a:pt x="146" y="6"/>
                  </a:lnTo>
                  <a:lnTo>
                    <a:pt x="100" y="19"/>
                  </a:lnTo>
                  <a:lnTo>
                    <a:pt x="56" y="39"/>
                  </a:lnTo>
                  <a:lnTo>
                    <a:pt x="21" y="67"/>
                  </a:lnTo>
                  <a:lnTo>
                    <a:pt x="5" y="93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1" y="134"/>
                  </a:lnTo>
                  <a:lnTo>
                    <a:pt x="7" y="155"/>
                  </a:lnTo>
                  <a:lnTo>
                    <a:pt x="26" y="186"/>
                  </a:lnTo>
                  <a:lnTo>
                    <a:pt x="67" y="223"/>
                  </a:lnTo>
                  <a:lnTo>
                    <a:pt x="119" y="259"/>
                  </a:lnTo>
                  <a:lnTo>
                    <a:pt x="210" y="305"/>
                  </a:lnTo>
                  <a:lnTo>
                    <a:pt x="319" y="354"/>
                  </a:lnTo>
                  <a:lnTo>
                    <a:pt x="354" y="371"/>
                  </a:lnTo>
                  <a:lnTo>
                    <a:pt x="418" y="410"/>
                  </a:lnTo>
                  <a:lnTo>
                    <a:pt x="547" y="498"/>
                  </a:lnTo>
                  <a:lnTo>
                    <a:pt x="565" y="511"/>
                  </a:lnTo>
                  <a:lnTo>
                    <a:pt x="566" y="508"/>
                  </a:lnTo>
                  <a:lnTo>
                    <a:pt x="567" y="476"/>
                  </a:lnTo>
                  <a:lnTo>
                    <a:pt x="559" y="439"/>
                  </a:lnTo>
                  <a:lnTo>
                    <a:pt x="546" y="411"/>
                  </a:lnTo>
                  <a:lnTo>
                    <a:pt x="525" y="381"/>
                  </a:lnTo>
                  <a:lnTo>
                    <a:pt x="492" y="351"/>
                  </a:lnTo>
                  <a:lnTo>
                    <a:pt x="472" y="337"/>
                  </a:lnTo>
                  <a:lnTo>
                    <a:pt x="449" y="322"/>
                  </a:lnTo>
                  <a:lnTo>
                    <a:pt x="406" y="285"/>
                  </a:lnTo>
                  <a:lnTo>
                    <a:pt x="345" y="218"/>
                  </a:lnTo>
                  <a:lnTo>
                    <a:pt x="279" y="123"/>
                  </a:lnTo>
                  <a:lnTo>
                    <a:pt x="250" y="62"/>
                  </a:lnTo>
                  <a:lnTo>
                    <a:pt x="243" y="29"/>
                  </a:lnTo>
                  <a:lnTo>
                    <a:pt x="243" y="19"/>
                  </a:lnTo>
                  <a:close/>
                </a:path>
              </a:pathLst>
            </a:custGeom>
            <a:solidFill>
              <a:srgbClr val="3AB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54">
              <a:extLst>
                <a:ext uri="{FF2B5EF4-FFF2-40B4-BE49-F238E27FC236}">
                  <a16:creationId xmlns:a16="http://schemas.microsoft.com/office/drawing/2014/main" id="{013A6910-87DB-48DD-8921-CD90EED9A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3555"/>
              <a:ext cx="141" cy="128"/>
            </a:xfrm>
            <a:custGeom>
              <a:avLst/>
              <a:gdLst>
                <a:gd name="T0" fmla="*/ 324 w 567"/>
                <a:gd name="T1" fmla="*/ 19 h 511"/>
                <a:gd name="T2" fmla="*/ 324 w 567"/>
                <a:gd name="T3" fmla="*/ 14 h 511"/>
                <a:gd name="T4" fmla="*/ 328 w 567"/>
                <a:gd name="T5" fmla="*/ 9 h 511"/>
                <a:gd name="T6" fmla="*/ 343 w 567"/>
                <a:gd name="T7" fmla="*/ 3 h 511"/>
                <a:gd name="T8" fmla="*/ 378 w 567"/>
                <a:gd name="T9" fmla="*/ 0 h 511"/>
                <a:gd name="T10" fmla="*/ 421 w 567"/>
                <a:gd name="T11" fmla="*/ 6 h 511"/>
                <a:gd name="T12" fmla="*/ 467 w 567"/>
                <a:gd name="T13" fmla="*/ 19 h 511"/>
                <a:gd name="T14" fmla="*/ 511 w 567"/>
                <a:gd name="T15" fmla="*/ 39 h 511"/>
                <a:gd name="T16" fmla="*/ 546 w 567"/>
                <a:gd name="T17" fmla="*/ 67 h 511"/>
                <a:gd name="T18" fmla="*/ 562 w 567"/>
                <a:gd name="T19" fmla="*/ 93 h 511"/>
                <a:gd name="T20" fmla="*/ 567 w 567"/>
                <a:gd name="T21" fmla="*/ 112 h 511"/>
                <a:gd name="T22" fmla="*/ 567 w 567"/>
                <a:gd name="T23" fmla="*/ 123 h 511"/>
                <a:gd name="T24" fmla="*/ 567 w 567"/>
                <a:gd name="T25" fmla="*/ 134 h 511"/>
                <a:gd name="T26" fmla="*/ 561 w 567"/>
                <a:gd name="T27" fmla="*/ 155 h 511"/>
                <a:gd name="T28" fmla="*/ 541 w 567"/>
                <a:gd name="T29" fmla="*/ 186 h 511"/>
                <a:gd name="T30" fmla="*/ 501 w 567"/>
                <a:gd name="T31" fmla="*/ 223 h 511"/>
                <a:gd name="T32" fmla="*/ 448 w 567"/>
                <a:gd name="T33" fmla="*/ 259 h 511"/>
                <a:gd name="T34" fmla="*/ 359 w 567"/>
                <a:gd name="T35" fmla="*/ 305 h 511"/>
                <a:gd name="T36" fmla="*/ 248 w 567"/>
                <a:gd name="T37" fmla="*/ 354 h 511"/>
                <a:gd name="T38" fmla="*/ 213 w 567"/>
                <a:gd name="T39" fmla="*/ 371 h 511"/>
                <a:gd name="T40" fmla="*/ 149 w 567"/>
                <a:gd name="T41" fmla="*/ 410 h 511"/>
                <a:gd name="T42" fmla="*/ 20 w 567"/>
                <a:gd name="T43" fmla="*/ 498 h 511"/>
                <a:gd name="T44" fmla="*/ 2 w 567"/>
                <a:gd name="T45" fmla="*/ 511 h 511"/>
                <a:gd name="T46" fmla="*/ 2 w 567"/>
                <a:gd name="T47" fmla="*/ 508 h 511"/>
                <a:gd name="T48" fmla="*/ 0 w 567"/>
                <a:gd name="T49" fmla="*/ 476 h 511"/>
                <a:gd name="T50" fmla="*/ 9 w 567"/>
                <a:gd name="T51" fmla="*/ 439 h 511"/>
                <a:gd name="T52" fmla="*/ 22 w 567"/>
                <a:gd name="T53" fmla="*/ 411 h 511"/>
                <a:gd name="T54" fmla="*/ 42 w 567"/>
                <a:gd name="T55" fmla="*/ 381 h 511"/>
                <a:gd name="T56" fmla="*/ 75 w 567"/>
                <a:gd name="T57" fmla="*/ 351 h 511"/>
                <a:gd name="T58" fmla="*/ 96 w 567"/>
                <a:gd name="T59" fmla="*/ 337 h 511"/>
                <a:gd name="T60" fmla="*/ 118 w 567"/>
                <a:gd name="T61" fmla="*/ 322 h 511"/>
                <a:gd name="T62" fmla="*/ 162 w 567"/>
                <a:gd name="T63" fmla="*/ 285 h 511"/>
                <a:gd name="T64" fmla="*/ 223 w 567"/>
                <a:gd name="T65" fmla="*/ 218 h 511"/>
                <a:gd name="T66" fmla="*/ 288 w 567"/>
                <a:gd name="T67" fmla="*/ 123 h 511"/>
                <a:gd name="T68" fmla="*/ 317 w 567"/>
                <a:gd name="T69" fmla="*/ 62 h 511"/>
                <a:gd name="T70" fmla="*/ 325 w 567"/>
                <a:gd name="T71" fmla="*/ 29 h 511"/>
                <a:gd name="T72" fmla="*/ 324 w 567"/>
                <a:gd name="T73" fmla="*/ 19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7" h="511">
                  <a:moveTo>
                    <a:pt x="324" y="19"/>
                  </a:moveTo>
                  <a:lnTo>
                    <a:pt x="324" y="14"/>
                  </a:lnTo>
                  <a:lnTo>
                    <a:pt x="328" y="9"/>
                  </a:lnTo>
                  <a:lnTo>
                    <a:pt x="343" y="3"/>
                  </a:lnTo>
                  <a:lnTo>
                    <a:pt x="378" y="0"/>
                  </a:lnTo>
                  <a:lnTo>
                    <a:pt x="421" y="6"/>
                  </a:lnTo>
                  <a:lnTo>
                    <a:pt x="467" y="19"/>
                  </a:lnTo>
                  <a:lnTo>
                    <a:pt x="511" y="39"/>
                  </a:lnTo>
                  <a:lnTo>
                    <a:pt x="546" y="67"/>
                  </a:lnTo>
                  <a:lnTo>
                    <a:pt x="562" y="93"/>
                  </a:lnTo>
                  <a:lnTo>
                    <a:pt x="567" y="112"/>
                  </a:lnTo>
                  <a:lnTo>
                    <a:pt x="567" y="123"/>
                  </a:lnTo>
                  <a:lnTo>
                    <a:pt x="567" y="134"/>
                  </a:lnTo>
                  <a:lnTo>
                    <a:pt x="561" y="155"/>
                  </a:lnTo>
                  <a:lnTo>
                    <a:pt x="541" y="186"/>
                  </a:lnTo>
                  <a:lnTo>
                    <a:pt x="501" y="223"/>
                  </a:lnTo>
                  <a:lnTo>
                    <a:pt x="448" y="259"/>
                  </a:lnTo>
                  <a:lnTo>
                    <a:pt x="359" y="305"/>
                  </a:lnTo>
                  <a:lnTo>
                    <a:pt x="248" y="354"/>
                  </a:lnTo>
                  <a:lnTo>
                    <a:pt x="213" y="371"/>
                  </a:lnTo>
                  <a:lnTo>
                    <a:pt x="149" y="410"/>
                  </a:lnTo>
                  <a:lnTo>
                    <a:pt x="20" y="498"/>
                  </a:lnTo>
                  <a:lnTo>
                    <a:pt x="2" y="511"/>
                  </a:lnTo>
                  <a:lnTo>
                    <a:pt x="2" y="508"/>
                  </a:lnTo>
                  <a:lnTo>
                    <a:pt x="0" y="476"/>
                  </a:lnTo>
                  <a:lnTo>
                    <a:pt x="9" y="439"/>
                  </a:lnTo>
                  <a:lnTo>
                    <a:pt x="22" y="411"/>
                  </a:lnTo>
                  <a:lnTo>
                    <a:pt x="42" y="381"/>
                  </a:lnTo>
                  <a:lnTo>
                    <a:pt x="75" y="351"/>
                  </a:lnTo>
                  <a:lnTo>
                    <a:pt x="96" y="337"/>
                  </a:lnTo>
                  <a:lnTo>
                    <a:pt x="118" y="322"/>
                  </a:lnTo>
                  <a:lnTo>
                    <a:pt x="162" y="285"/>
                  </a:lnTo>
                  <a:lnTo>
                    <a:pt x="223" y="218"/>
                  </a:lnTo>
                  <a:lnTo>
                    <a:pt x="288" y="123"/>
                  </a:lnTo>
                  <a:lnTo>
                    <a:pt x="317" y="62"/>
                  </a:lnTo>
                  <a:lnTo>
                    <a:pt x="325" y="29"/>
                  </a:lnTo>
                  <a:lnTo>
                    <a:pt x="324" y="19"/>
                  </a:lnTo>
                  <a:close/>
                </a:path>
              </a:pathLst>
            </a:custGeom>
            <a:solidFill>
              <a:srgbClr val="3AB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55">
              <a:extLst>
                <a:ext uri="{FF2B5EF4-FFF2-40B4-BE49-F238E27FC236}">
                  <a16:creationId xmlns:a16="http://schemas.microsoft.com/office/drawing/2014/main" id="{6F9D7312-9699-44E8-82BB-EFA8854D7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" y="2941"/>
              <a:ext cx="537" cy="626"/>
            </a:xfrm>
            <a:custGeom>
              <a:avLst/>
              <a:gdLst>
                <a:gd name="T0" fmla="*/ 987 w 2149"/>
                <a:gd name="T1" fmla="*/ 1 h 2505"/>
                <a:gd name="T2" fmla="*/ 687 w 2149"/>
                <a:gd name="T3" fmla="*/ 56 h 2505"/>
                <a:gd name="T4" fmla="*/ 453 w 2149"/>
                <a:gd name="T5" fmla="*/ 173 h 2505"/>
                <a:gd name="T6" fmla="*/ 279 w 2149"/>
                <a:gd name="T7" fmla="*/ 340 h 2505"/>
                <a:gd name="T8" fmla="*/ 154 w 2149"/>
                <a:gd name="T9" fmla="*/ 545 h 2505"/>
                <a:gd name="T10" fmla="*/ 72 w 2149"/>
                <a:gd name="T11" fmla="*/ 775 h 2505"/>
                <a:gd name="T12" fmla="*/ 25 w 2149"/>
                <a:gd name="T13" fmla="*/ 1019 h 2505"/>
                <a:gd name="T14" fmla="*/ 1 w 2149"/>
                <a:gd name="T15" fmla="*/ 1323 h 2505"/>
                <a:gd name="T16" fmla="*/ 0 w 2149"/>
                <a:gd name="T17" fmla="*/ 1497 h 2505"/>
                <a:gd name="T18" fmla="*/ 22 w 2149"/>
                <a:gd name="T19" fmla="*/ 1708 h 2505"/>
                <a:gd name="T20" fmla="*/ 66 w 2149"/>
                <a:gd name="T21" fmla="*/ 1895 h 2505"/>
                <a:gd name="T22" fmla="*/ 130 w 2149"/>
                <a:gd name="T23" fmla="*/ 2058 h 2505"/>
                <a:gd name="T24" fmla="*/ 210 w 2149"/>
                <a:gd name="T25" fmla="*/ 2198 h 2505"/>
                <a:gd name="T26" fmla="*/ 323 w 2149"/>
                <a:gd name="T27" fmla="*/ 2338 h 2505"/>
                <a:gd name="T28" fmla="*/ 515 w 2149"/>
                <a:gd name="T29" fmla="*/ 2484 h 2505"/>
                <a:gd name="T30" fmla="*/ 550 w 2149"/>
                <a:gd name="T31" fmla="*/ 2483 h 2505"/>
                <a:gd name="T32" fmla="*/ 418 w 2149"/>
                <a:gd name="T33" fmla="*/ 2168 h 2505"/>
                <a:gd name="T34" fmla="*/ 351 w 2149"/>
                <a:gd name="T35" fmla="*/ 1923 h 2505"/>
                <a:gd name="T36" fmla="*/ 316 w 2149"/>
                <a:gd name="T37" fmla="*/ 1700 h 2505"/>
                <a:gd name="T38" fmla="*/ 310 w 2149"/>
                <a:gd name="T39" fmla="*/ 1462 h 2505"/>
                <a:gd name="T40" fmla="*/ 345 w 2149"/>
                <a:gd name="T41" fmla="*/ 1219 h 2505"/>
                <a:gd name="T42" fmla="*/ 378 w 2149"/>
                <a:gd name="T43" fmla="*/ 1110 h 2505"/>
                <a:gd name="T44" fmla="*/ 461 w 2149"/>
                <a:gd name="T45" fmla="*/ 956 h 2505"/>
                <a:gd name="T46" fmla="*/ 569 w 2149"/>
                <a:gd name="T47" fmla="*/ 855 h 2505"/>
                <a:gd name="T48" fmla="*/ 687 w 2149"/>
                <a:gd name="T49" fmla="*/ 796 h 2505"/>
                <a:gd name="T50" fmla="*/ 837 w 2149"/>
                <a:gd name="T51" fmla="*/ 764 h 2505"/>
                <a:gd name="T52" fmla="*/ 1057 w 2149"/>
                <a:gd name="T53" fmla="*/ 780 h 2505"/>
                <a:gd name="T54" fmla="*/ 1092 w 2149"/>
                <a:gd name="T55" fmla="*/ 780 h 2505"/>
                <a:gd name="T56" fmla="*/ 1312 w 2149"/>
                <a:gd name="T57" fmla="*/ 764 h 2505"/>
                <a:gd name="T58" fmla="*/ 1462 w 2149"/>
                <a:gd name="T59" fmla="*/ 796 h 2505"/>
                <a:gd name="T60" fmla="*/ 1581 w 2149"/>
                <a:gd name="T61" fmla="*/ 855 h 2505"/>
                <a:gd name="T62" fmla="*/ 1688 w 2149"/>
                <a:gd name="T63" fmla="*/ 956 h 2505"/>
                <a:gd name="T64" fmla="*/ 1772 w 2149"/>
                <a:gd name="T65" fmla="*/ 1110 h 2505"/>
                <a:gd name="T66" fmla="*/ 1804 w 2149"/>
                <a:gd name="T67" fmla="*/ 1219 h 2505"/>
                <a:gd name="T68" fmla="*/ 1839 w 2149"/>
                <a:gd name="T69" fmla="*/ 1462 h 2505"/>
                <a:gd name="T70" fmla="*/ 1833 w 2149"/>
                <a:gd name="T71" fmla="*/ 1700 h 2505"/>
                <a:gd name="T72" fmla="*/ 1799 w 2149"/>
                <a:gd name="T73" fmla="*/ 1923 h 2505"/>
                <a:gd name="T74" fmla="*/ 1731 w 2149"/>
                <a:gd name="T75" fmla="*/ 2168 h 2505"/>
                <a:gd name="T76" fmla="*/ 1600 w 2149"/>
                <a:gd name="T77" fmla="*/ 2483 h 2505"/>
                <a:gd name="T78" fmla="*/ 1634 w 2149"/>
                <a:gd name="T79" fmla="*/ 2484 h 2505"/>
                <a:gd name="T80" fmla="*/ 1827 w 2149"/>
                <a:gd name="T81" fmla="*/ 2338 h 2505"/>
                <a:gd name="T82" fmla="*/ 1941 w 2149"/>
                <a:gd name="T83" fmla="*/ 2198 h 2505"/>
                <a:gd name="T84" fmla="*/ 2019 w 2149"/>
                <a:gd name="T85" fmla="*/ 2058 h 2505"/>
                <a:gd name="T86" fmla="*/ 2084 w 2149"/>
                <a:gd name="T87" fmla="*/ 1895 h 2505"/>
                <a:gd name="T88" fmla="*/ 2129 w 2149"/>
                <a:gd name="T89" fmla="*/ 1708 h 2505"/>
                <a:gd name="T90" fmla="*/ 2149 w 2149"/>
                <a:gd name="T91" fmla="*/ 1497 h 2505"/>
                <a:gd name="T92" fmla="*/ 2149 w 2149"/>
                <a:gd name="T93" fmla="*/ 1323 h 2505"/>
                <a:gd name="T94" fmla="*/ 2124 w 2149"/>
                <a:gd name="T95" fmla="*/ 1019 h 2505"/>
                <a:gd name="T96" fmla="*/ 2077 w 2149"/>
                <a:gd name="T97" fmla="*/ 775 h 2505"/>
                <a:gd name="T98" fmla="*/ 1995 w 2149"/>
                <a:gd name="T99" fmla="*/ 545 h 2505"/>
                <a:gd name="T100" fmla="*/ 1871 w 2149"/>
                <a:gd name="T101" fmla="*/ 340 h 2505"/>
                <a:gd name="T102" fmla="*/ 1696 w 2149"/>
                <a:gd name="T103" fmla="*/ 173 h 2505"/>
                <a:gd name="T104" fmla="*/ 1463 w 2149"/>
                <a:gd name="T105" fmla="*/ 56 h 2505"/>
                <a:gd name="T106" fmla="*/ 1162 w 2149"/>
                <a:gd name="T107" fmla="*/ 1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49" h="2505">
                  <a:moveTo>
                    <a:pt x="1075" y="0"/>
                  </a:moveTo>
                  <a:lnTo>
                    <a:pt x="987" y="1"/>
                  </a:lnTo>
                  <a:lnTo>
                    <a:pt x="828" y="20"/>
                  </a:lnTo>
                  <a:lnTo>
                    <a:pt x="687" y="56"/>
                  </a:lnTo>
                  <a:lnTo>
                    <a:pt x="563" y="108"/>
                  </a:lnTo>
                  <a:lnTo>
                    <a:pt x="453" y="173"/>
                  </a:lnTo>
                  <a:lnTo>
                    <a:pt x="359" y="251"/>
                  </a:lnTo>
                  <a:lnTo>
                    <a:pt x="279" y="340"/>
                  </a:lnTo>
                  <a:lnTo>
                    <a:pt x="211" y="438"/>
                  </a:lnTo>
                  <a:lnTo>
                    <a:pt x="154" y="545"/>
                  </a:lnTo>
                  <a:lnTo>
                    <a:pt x="109" y="658"/>
                  </a:lnTo>
                  <a:lnTo>
                    <a:pt x="72" y="775"/>
                  </a:lnTo>
                  <a:lnTo>
                    <a:pt x="45" y="896"/>
                  </a:lnTo>
                  <a:lnTo>
                    <a:pt x="25" y="1019"/>
                  </a:lnTo>
                  <a:lnTo>
                    <a:pt x="12" y="1141"/>
                  </a:lnTo>
                  <a:lnTo>
                    <a:pt x="1" y="1323"/>
                  </a:lnTo>
                  <a:lnTo>
                    <a:pt x="0" y="1440"/>
                  </a:lnTo>
                  <a:lnTo>
                    <a:pt x="0" y="1497"/>
                  </a:lnTo>
                  <a:lnTo>
                    <a:pt x="8" y="1606"/>
                  </a:lnTo>
                  <a:lnTo>
                    <a:pt x="22" y="1708"/>
                  </a:lnTo>
                  <a:lnTo>
                    <a:pt x="41" y="1805"/>
                  </a:lnTo>
                  <a:lnTo>
                    <a:pt x="66" y="1895"/>
                  </a:lnTo>
                  <a:lnTo>
                    <a:pt x="96" y="1979"/>
                  </a:lnTo>
                  <a:lnTo>
                    <a:pt x="130" y="2058"/>
                  </a:lnTo>
                  <a:lnTo>
                    <a:pt x="168" y="2131"/>
                  </a:lnTo>
                  <a:lnTo>
                    <a:pt x="210" y="2198"/>
                  </a:lnTo>
                  <a:lnTo>
                    <a:pt x="253" y="2258"/>
                  </a:lnTo>
                  <a:lnTo>
                    <a:pt x="323" y="2338"/>
                  </a:lnTo>
                  <a:lnTo>
                    <a:pt x="418" y="2423"/>
                  </a:lnTo>
                  <a:lnTo>
                    <a:pt x="515" y="2484"/>
                  </a:lnTo>
                  <a:lnTo>
                    <a:pt x="563" y="2505"/>
                  </a:lnTo>
                  <a:lnTo>
                    <a:pt x="550" y="2483"/>
                  </a:lnTo>
                  <a:lnTo>
                    <a:pt x="478" y="2325"/>
                  </a:lnTo>
                  <a:lnTo>
                    <a:pt x="418" y="2168"/>
                  </a:lnTo>
                  <a:lnTo>
                    <a:pt x="375" y="2026"/>
                  </a:lnTo>
                  <a:lnTo>
                    <a:pt x="351" y="1923"/>
                  </a:lnTo>
                  <a:lnTo>
                    <a:pt x="330" y="1814"/>
                  </a:lnTo>
                  <a:lnTo>
                    <a:pt x="316" y="1700"/>
                  </a:lnTo>
                  <a:lnTo>
                    <a:pt x="309" y="1583"/>
                  </a:lnTo>
                  <a:lnTo>
                    <a:pt x="310" y="1462"/>
                  </a:lnTo>
                  <a:lnTo>
                    <a:pt x="322" y="1341"/>
                  </a:lnTo>
                  <a:lnTo>
                    <a:pt x="345" y="1219"/>
                  </a:lnTo>
                  <a:lnTo>
                    <a:pt x="363" y="1159"/>
                  </a:lnTo>
                  <a:lnTo>
                    <a:pt x="378" y="1110"/>
                  </a:lnTo>
                  <a:lnTo>
                    <a:pt x="416" y="1026"/>
                  </a:lnTo>
                  <a:lnTo>
                    <a:pt x="461" y="956"/>
                  </a:lnTo>
                  <a:lnTo>
                    <a:pt x="513" y="900"/>
                  </a:lnTo>
                  <a:lnTo>
                    <a:pt x="569" y="855"/>
                  </a:lnTo>
                  <a:lnTo>
                    <a:pt x="627" y="820"/>
                  </a:lnTo>
                  <a:lnTo>
                    <a:pt x="687" y="796"/>
                  </a:lnTo>
                  <a:lnTo>
                    <a:pt x="748" y="778"/>
                  </a:lnTo>
                  <a:lnTo>
                    <a:pt x="837" y="764"/>
                  </a:lnTo>
                  <a:lnTo>
                    <a:pt x="942" y="764"/>
                  </a:lnTo>
                  <a:lnTo>
                    <a:pt x="1057" y="780"/>
                  </a:lnTo>
                  <a:lnTo>
                    <a:pt x="1075" y="785"/>
                  </a:lnTo>
                  <a:lnTo>
                    <a:pt x="1092" y="780"/>
                  </a:lnTo>
                  <a:lnTo>
                    <a:pt x="1207" y="764"/>
                  </a:lnTo>
                  <a:lnTo>
                    <a:pt x="1312" y="764"/>
                  </a:lnTo>
                  <a:lnTo>
                    <a:pt x="1402" y="778"/>
                  </a:lnTo>
                  <a:lnTo>
                    <a:pt x="1462" y="796"/>
                  </a:lnTo>
                  <a:lnTo>
                    <a:pt x="1522" y="820"/>
                  </a:lnTo>
                  <a:lnTo>
                    <a:pt x="1581" y="855"/>
                  </a:lnTo>
                  <a:lnTo>
                    <a:pt x="1636" y="900"/>
                  </a:lnTo>
                  <a:lnTo>
                    <a:pt x="1688" y="956"/>
                  </a:lnTo>
                  <a:lnTo>
                    <a:pt x="1733" y="1026"/>
                  </a:lnTo>
                  <a:lnTo>
                    <a:pt x="1772" y="1110"/>
                  </a:lnTo>
                  <a:lnTo>
                    <a:pt x="1787" y="1159"/>
                  </a:lnTo>
                  <a:lnTo>
                    <a:pt x="1804" y="1219"/>
                  </a:lnTo>
                  <a:lnTo>
                    <a:pt x="1828" y="1341"/>
                  </a:lnTo>
                  <a:lnTo>
                    <a:pt x="1839" y="1462"/>
                  </a:lnTo>
                  <a:lnTo>
                    <a:pt x="1840" y="1583"/>
                  </a:lnTo>
                  <a:lnTo>
                    <a:pt x="1833" y="1700"/>
                  </a:lnTo>
                  <a:lnTo>
                    <a:pt x="1819" y="1814"/>
                  </a:lnTo>
                  <a:lnTo>
                    <a:pt x="1799" y="1923"/>
                  </a:lnTo>
                  <a:lnTo>
                    <a:pt x="1774" y="2026"/>
                  </a:lnTo>
                  <a:lnTo>
                    <a:pt x="1731" y="2168"/>
                  </a:lnTo>
                  <a:lnTo>
                    <a:pt x="1672" y="2325"/>
                  </a:lnTo>
                  <a:lnTo>
                    <a:pt x="1600" y="2483"/>
                  </a:lnTo>
                  <a:lnTo>
                    <a:pt x="1587" y="2505"/>
                  </a:lnTo>
                  <a:lnTo>
                    <a:pt x="1634" y="2484"/>
                  </a:lnTo>
                  <a:lnTo>
                    <a:pt x="1731" y="2423"/>
                  </a:lnTo>
                  <a:lnTo>
                    <a:pt x="1827" y="2338"/>
                  </a:lnTo>
                  <a:lnTo>
                    <a:pt x="1896" y="2258"/>
                  </a:lnTo>
                  <a:lnTo>
                    <a:pt x="1941" y="2198"/>
                  </a:lnTo>
                  <a:lnTo>
                    <a:pt x="1981" y="2131"/>
                  </a:lnTo>
                  <a:lnTo>
                    <a:pt x="2019" y="2058"/>
                  </a:lnTo>
                  <a:lnTo>
                    <a:pt x="2053" y="1979"/>
                  </a:lnTo>
                  <a:lnTo>
                    <a:pt x="2084" y="1895"/>
                  </a:lnTo>
                  <a:lnTo>
                    <a:pt x="2108" y="1805"/>
                  </a:lnTo>
                  <a:lnTo>
                    <a:pt x="2129" y="1708"/>
                  </a:lnTo>
                  <a:lnTo>
                    <a:pt x="2142" y="1606"/>
                  </a:lnTo>
                  <a:lnTo>
                    <a:pt x="2149" y="1497"/>
                  </a:lnTo>
                  <a:lnTo>
                    <a:pt x="2149" y="1440"/>
                  </a:lnTo>
                  <a:lnTo>
                    <a:pt x="2149" y="1323"/>
                  </a:lnTo>
                  <a:lnTo>
                    <a:pt x="2138" y="1141"/>
                  </a:lnTo>
                  <a:lnTo>
                    <a:pt x="2124" y="1019"/>
                  </a:lnTo>
                  <a:lnTo>
                    <a:pt x="2104" y="896"/>
                  </a:lnTo>
                  <a:lnTo>
                    <a:pt x="2077" y="775"/>
                  </a:lnTo>
                  <a:lnTo>
                    <a:pt x="2041" y="658"/>
                  </a:lnTo>
                  <a:lnTo>
                    <a:pt x="1995" y="545"/>
                  </a:lnTo>
                  <a:lnTo>
                    <a:pt x="1938" y="438"/>
                  </a:lnTo>
                  <a:lnTo>
                    <a:pt x="1871" y="340"/>
                  </a:lnTo>
                  <a:lnTo>
                    <a:pt x="1790" y="251"/>
                  </a:lnTo>
                  <a:lnTo>
                    <a:pt x="1696" y="173"/>
                  </a:lnTo>
                  <a:lnTo>
                    <a:pt x="1587" y="108"/>
                  </a:lnTo>
                  <a:lnTo>
                    <a:pt x="1463" y="56"/>
                  </a:lnTo>
                  <a:lnTo>
                    <a:pt x="1321" y="20"/>
                  </a:lnTo>
                  <a:lnTo>
                    <a:pt x="1162" y="1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56">
              <a:extLst>
                <a:ext uri="{FF2B5EF4-FFF2-40B4-BE49-F238E27FC236}">
                  <a16:creationId xmlns:a16="http://schemas.microsoft.com/office/drawing/2014/main" id="{822B5AB7-D57B-49A6-BFD8-07BEAAC1B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" y="3051"/>
              <a:ext cx="459" cy="339"/>
            </a:xfrm>
            <a:custGeom>
              <a:avLst/>
              <a:gdLst>
                <a:gd name="T0" fmla="*/ 1191 w 1834"/>
                <a:gd name="T1" fmla="*/ 490 h 1355"/>
                <a:gd name="T2" fmla="*/ 1180 w 1834"/>
                <a:gd name="T3" fmla="*/ 496 h 1355"/>
                <a:gd name="T4" fmla="*/ 1065 w 1834"/>
                <a:gd name="T5" fmla="*/ 544 h 1355"/>
                <a:gd name="T6" fmla="*/ 924 w 1834"/>
                <a:gd name="T7" fmla="*/ 591 h 1355"/>
                <a:gd name="T8" fmla="*/ 816 w 1834"/>
                <a:gd name="T9" fmla="*/ 616 h 1355"/>
                <a:gd name="T10" fmla="*/ 700 w 1834"/>
                <a:gd name="T11" fmla="*/ 634 h 1355"/>
                <a:gd name="T12" fmla="*/ 580 w 1834"/>
                <a:gd name="T13" fmla="*/ 638 h 1355"/>
                <a:gd name="T14" fmla="*/ 521 w 1834"/>
                <a:gd name="T15" fmla="*/ 633 h 1355"/>
                <a:gd name="T16" fmla="*/ 492 w 1834"/>
                <a:gd name="T17" fmla="*/ 630 h 1355"/>
                <a:gd name="T18" fmla="*/ 437 w 1834"/>
                <a:gd name="T19" fmla="*/ 631 h 1355"/>
                <a:gd name="T20" fmla="*/ 388 w 1834"/>
                <a:gd name="T21" fmla="*/ 641 h 1355"/>
                <a:gd name="T22" fmla="*/ 341 w 1834"/>
                <a:gd name="T23" fmla="*/ 656 h 1355"/>
                <a:gd name="T24" fmla="*/ 301 w 1834"/>
                <a:gd name="T25" fmla="*/ 678 h 1355"/>
                <a:gd name="T26" fmla="*/ 263 w 1834"/>
                <a:gd name="T27" fmla="*/ 705 h 1355"/>
                <a:gd name="T28" fmla="*/ 230 w 1834"/>
                <a:gd name="T29" fmla="*/ 737 h 1355"/>
                <a:gd name="T30" fmla="*/ 200 w 1834"/>
                <a:gd name="T31" fmla="*/ 773 h 1355"/>
                <a:gd name="T32" fmla="*/ 164 w 1834"/>
                <a:gd name="T33" fmla="*/ 832 h 1355"/>
                <a:gd name="T34" fmla="*/ 129 w 1834"/>
                <a:gd name="T35" fmla="*/ 919 h 1355"/>
                <a:gd name="T36" fmla="*/ 109 w 1834"/>
                <a:gd name="T37" fmla="*/ 1009 h 1355"/>
                <a:gd name="T38" fmla="*/ 103 w 1834"/>
                <a:gd name="T39" fmla="*/ 1098 h 1355"/>
                <a:gd name="T40" fmla="*/ 105 w 1834"/>
                <a:gd name="T41" fmla="*/ 1140 h 1355"/>
                <a:gd name="T42" fmla="*/ 0 w 1834"/>
                <a:gd name="T43" fmla="*/ 658 h 1355"/>
                <a:gd name="T44" fmla="*/ 190 w 1834"/>
                <a:gd name="T45" fmla="*/ 278 h 1355"/>
                <a:gd name="T46" fmla="*/ 731 w 1834"/>
                <a:gd name="T47" fmla="*/ 0 h 1355"/>
                <a:gd name="T48" fmla="*/ 1242 w 1834"/>
                <a:gd name="T49" fmla="*/ 24 h 1355"/>
                <a:gd name="T50" fmla="*/ 1484 w 1834"/>
                <a:gd name="T51" fmla="*/ 234 h 1355"/>
                <a:gd name="T52" fmla="*/ 1689 w 1834"/>
                <a:gd name="T53" fmla="*/ 490 h 1355"/>
                <a:gd name="T54" fmla="*/ 1834 w 1834"/>
                <a:gd name="T55" fmla="*/ 658 h 1355"/>
                <a:gd name="T56" fmla="*/ 1764 w 1834"/>
                <a:gd name="T57" fmla="*/ 1177 h 1355"/>
                <a:gd name="T58" fmla="*/ 1617 w 1834"/>
                <a:gd name="T59" fmla="*/ 1355 h 1355"/>
                <a:gd name="T60" fmla="*/ 1621 w 1834"/>
                <a:gd name="T61" fmla="*/ 1334 h 1355"/>
                <a:gd name="T62" fmla="*/ 1631 w 1834"/>
                <a:gd name="T63" fmla="*/ 1196 h 1355"/>
                <a:gd name="T64" fmla="*/ 1626 w 1834"/>
                <a:gd name="T65" fmla="*/ 1068 h 1355"/>
                <a:gd name="T66" fmla="*/ 1606 w 1834"/>
                <a:gd name="T67" fmla="*/ 961 h 1355"/>
                <a:gd name="T68" fmla="*/ 1586 w 1834"/>
                <a:gd name="T69" fmla="*/ 888 h 1355"/>
                <a:gd name="T70" fmla="*/ 1557 w 1834"/>
                <a:gd name="T71" fmla="*/ 815 h 1355"/>
                <a:gd name="T72" fmla="*/ 1517 w 1834"/>
                <a:gd name="T73" fmla="*/ 743 h 1355"/>
                <a:gd name="T74" fmla="*/ 1468 w 1834"/>
                <a:gd name="T75" fmla="*/ 676 h 1355"/>
                <a:gd name="T76" fmla="*/ 1406 w 1834"/>
                <a:gd name="T77" fmla="*/ 613 h 1355"/>
                <a:gd name="T78" fmla="*/ 1332 w 1834"/>
                <a:gd name="T79" fmla="*/ 557 h 1355"/>
                <a:gd name="T80" fmla="*/ 1243 w 1834"/>
                <a:gd name="T81" fmla="*/ 510 h 1355"/>
                <a:gd name="T82" fmla="*/ 1191 w 1834"/>
                <a:gd name="T83" fmla="*/ 49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34" h="1355">
                  <a:moveTo>
                    <a:pt x="1191" y="490"/>
                  </a:moveTo>
                  <a:lnTo>
                    <a:pt x="1180" y="496"/>
                  </a:lnTo>
                  <a:lnTo>
                    <a:pt x="1065" y="544"/>
                  </a:lnTo>
                  <a:lnTo>
                    <a:pt x="924" y="591"/>
                  </a:lnTo>
                  <a:lnTo>
                    <a:pt x="816" y="616"/>
                  </a:lnTo>
                  <a:lnTo>
                    <a:pt x="700" y="634"/>
                  </a:lnTo>
                  <a:lnTo>
                    <a:pt x="580" y="638"/>
                  </a:lnTo>
                  <a:lnTo>
                    <a:pt x="521" y="633"/>
                  </a:lnTo>
                  <a:lnTo>
                    <a:pt x="492" y="630"/>
                  </a:lnTo>
                  <a:lnTo>
                    <a:pt x="437" y="631"/>
                  </a:lnTo>
                  <a:lnTo>
                    <a:pt x="388" y="641"/>
                  </a:lnTo>
                  <a:lnTo>
                    <a:pt x="341" y="656"/>
                  </a:lnTo>
                  <a:lnTo>
                    <a:pt x="301" y="678"/>
                  </a:lnTo>
                  <a:lnTo>
                    <a:pt x="263" y="705"/>
                  </a:lnTo>
                  <a:lnTo>
                    <a:pt x="230" y="737"/>
                  </a:lnTo>
                  <a:lnTo>
                    <a:pt x="200" y="773"/>
                  </a:lnTo>
                  <a:lnTo>
                    <a:pt x="164" y="832"/>
                  </a:lnTo>
                  <a:lnTo>
                    <a:pt x="129" y="919"/>
                  </a:lnTo>
                  <a:lnTo>
                    <a:pt x="109" y="1009"/>
                  </a:lnTo>
                  <a:lnTo>
                    <a:pt x="103" y="1098"/>
                  </a:lnTo>
                  <a:lnTo>
                    <a:pt x="105" y="1140"/>
                  </a:lnTo>
                  <a:lnTo>
                    <a:pt x="0" y="658"/>
                  </a:lnTo>
                  <a:lnTo>
                    <a:pt x="190" y="278"/>
                  </a:lnTo>
                  <a:lnTo>
                    <a:pt x="731" y="0"/>
                  </a:lnTo>
                  <a:lnTo>
                    <a:pt x="1242" y="24"/>
                  </a:lnTo>
                  <a:lnTo>
                    <a:pt x="1484" y="234"/>
                  </a:lnTo>
                  <a:lnTo>
                    <a:pt x="1689" y="490"/>
                  </a:lnTo>
                  <a:lnTo>
                    <a:pt x="1834" y="658"/>
                  </a:lnTo>
                  <a:lnTo>
                    <a:pt x="1764" y="1177"/>
                  </a:lnTo>
                  <a:lnTo>
                    <a:pt x="1617" y="1355"/>
                  </a:lnTo>
                  <a:lnTo>
                    <a:pt x="1621" y="1334"/>
                  </a:lnTo>
                  <a:lnTo>
                    <a:pt x="1631" y="1196"/>
                  </a:lnTo>
                  <a:lnTo>
                    <a:pt x="1626" y="1068"/>
                  </a:lnTo>
                  <a:lnTo>
                    <a:pt x="1606" y="961"/>
                  </a:lnTo>
                  <a:lnTo>
                    <a:pt x="1586" y="888"/>
                  </a:lnTo>
                  <a:lnTo>
                    <a:pt x="1557" y="815"/>
                  </a:lnTo>
                  <a:lnTo>
                    <a:pt x="1517" y="743"/>
                  </a:lnTo>
                  <a:lnTo>
                    <a:pt x="1468" y="676"/>
                  </a:lnTo>
                  <a:lnTo>
                    <a:pt x="1406" y="613"/>
                  </a:lnTo>
                  <a:lnTo>
                    <a:pt x="1332" y="557"/>
                  </a:lnTo>
                  <a:lnTo>
                    <a:pt x="1243" y="510"/>
                  </a:lnTo>
                  <a:lnTo>
                    <a:pt x="1191" y="49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13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327580" y="349300"/>
            <a:ext cx="11544301" cy="6192000"/>
          </a:xfrm>
          <a:prstGeom prst="roundRect">
            <a:avLst>
              <a:gd name="adj" fmla="val 3862"/>
            </a:avLst>
          </a:prstGeom>
          <a:noFill/>
          <a:ln w="31750">
            <a:solidFill>
              <a:srgbClr val="46A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13730" y="241300"/>
            <a:ext cx="11772000" cy="6408000"/>
          </a:xfrm>
          <a:prstGeom prst="roundRect">
            <a:avLst>
              <a:gd name="adj" fmla="val 5051"/>
            </a:avLst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95930" y="357946"/>
            <a:ext cx="5607625" cy="787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6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QR</a:t>
            </a:r>
            <a:r>
              <a:rPr lang="ko-KR" altLang="en-US" sz="36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36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스토어 궁금한 점</a:t>
            </a:r>
            <a:r>
              <a:rPr lang="en-US" altLang="ko-KR" sz="36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? 3/3</a:t>
            </a:r>
          </a:p>
          <a:p>
            <a:pPr algn="ctr">
              <a:lnSpc>
                <a:spcPct val="150000"/>
              </a:lnSpc>
            </a:pPr>
            <a:r>
              <a:rPr lang="en-US" altLang="ko-KR" sz="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CHHARMONY ORGANIC BEAUTY STORE</a:t>
            </a:r>
            <a:endParaRPr lang="ko-KR" altLang="en-US" sz="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92" name="직선 연결선 91"/>
          <p:cNvCxnSpPr/>
          <p:nvPr/>
        </p:nvCxnSpPr>
        <p:spPr>
          <a:xfrm>
            <a:off x="723159" y="1309779"/>
            <a:ext cx="10800000" cy="0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8DC9DAE-2DA8-4772-8DDF-D27BCE5817EC}"/>
              </a:ext>
            </a:extLst>
          </p:cNvPr>
          <p:cNvSpPr/>
          <p:nvPr/>
        </p:nvSpPr>
        <p:spPr>
          <a:xfrm>
            <a:off x="736504" y="2103832"/>
            <a:ext cx="8101898" cy="461665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ko-KR" sz="24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Q5</a:t>
            </a:r>
            <a:r>
              <a:rPr lang="ko-KR" altLang="en-US" sz="24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24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어느정도의</a:t>
            </a:r>
            <a:r>
              <a:rPr lang="ko-KR" altLang="en-US" sz="24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수익을 기대할 수 있을까요</a:t>
            </a:r>
            <a:r>
              <a:rPr lang="en-US" altLang="ko-KR" sz="24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? </a:t>
            </a:r>
            <a:r>
              <a:rPr lang="ko-KR" altLang="en-US" sz="24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정산방법은</a:t>
            </a:r>
            <a:r>
              <a:rPr lang="en-US" altLang="ko-KR" sz="24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? 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C46BD85-95BD-450A-A676-474BC79A68B2}"/>
              </a:ext>
            </a:extLst>
          </p:cNvPr>
          <p:cNvSpPr/>
          <p:nvPr/>
        </p:nvSpPr>
        <p:spPr>
          <a:xfrm>
            <a:off x="4379976" y="2895050"/>
            <a:ext cx="6911266" cy="14003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sz="25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A5</a:t>
            </a:r>
            <a:r>
              <a:rPr lang="ko-KR" altLang="en-US" sz="25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매장 고객관리를 통해</a:t>
            </a:r>
            <a:r>
              <a:rPr lang="en-US" altLang="ko-KR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</a:p>
          <a:p>
            <a:r>
              <a:rPr lang="ko-KR" altLang="en-US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     무재고로 판매된</a:t>
            </a:r>
            <a:r>
              <a:rPr lang="en-US" altLang="ko-KR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금액의 정률로 매출수수료를 계산해 </a:t>
            </a:r>
            <a:r>
              <a:rPr lang="ko-KR" altLang="en-US" sz="20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정산해드리고</a:t>
            </a:r>
            <a:endParaRPr lang="en-US" altLang="ko-KR" sz="20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en-US" altLang="ko-KR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20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   </a:t>
            </a:r>
            <a:r>
              <a:rPr lang="ko-KR" altLang="en-US" sz="20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있습니다</a:t>
            </a:r>
            <a:r>
              <a:rPr lang="en-US" altLang="ko-KR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 </a:t>
            </a:r>
            <a:r>
              <a:rPr lang="ko-KR" altLang="en-US" sz="20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endParaRPr lang="en-US" altLang="ko-KR" sz="20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ko-KR" altLang="en-US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     </a:t>
            </a:r>
            <a:r>
              <a:rPr lang="en-US" altLang="ko-KR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5~10%</a:t>
            </a:r>
            <a:r>
              <a:rPr lang="ko-KR" altLang="en-US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의 추가 순수익을</a:t>
            </a:r>
            <a:r>
              <a:rPr lang="en-US" altLang="ko-KR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기대할 수 있습니다</a:t>
            </a:r>
            <a:r>
              <a:rPr lang="en-US" altLang="ko-KR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 </a:t>
            </a:r>
            <a:r>
              <a:rPr lang="ko-KR" altLang="en-US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endParaRPr lang="en-US" altLang="ko-KR" sz="20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13" name="Group 59">
            <a:extLst>
              <a:ext uri="{FF2B5EF4-FFF2-40B4-BE49-F238E27FC236}">
                <a16:creationId xmlns:a16="http://schemas.microsoft.com/office/drawing/2014/main" id="{F194D7D1-9ECE-4553-ADD5-F301A0130D1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98393" y="1380698"/>
            <a:ext cx="514704" cy="730579"/>
            <a:chOff x="5320" y="2917"/>
            <a:chExt cx="515" cy="731"/>
          </a:xfrm>
        </p:grpSpPr>
        <p:sp>
          <p:nvSpPr>
            <p:cNvPr id="14" name="Freeform 60">
              <a:extLst>
                <a:ext uri="{FF2B5EF4-FFF2-40B4-BE49-F238E27FC236}">
                  <a16:creationId xmlns:a16="http://schemas.microsoft.com/office/drawing/2014/main" id="{E3C71E89-74A3-447A-AAF7-F8100E6A7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" y="3154"/>
              <a:ext cx="255" cy="472"/>
            </a:xfrm>
            <a:custGeom>
              <a:avLst/>
              <a:gdLst>
                <a:gd name="T0" fmla="*/ 0 w 1023"/>
                <a:gd name="T1" fmla="*/ 0 h 1886"/>
                <a:gd name="T2" fmla="*/ 0 w 1023"/>
                <a:gd name="T3" fmla="*/ 1886 h 1886"/>
                <a:gd name="T4" fmla="*/ 863 w 1023"/>
                <a:gd name="T5" fmla="*/ 1886 h 1886"/>
                <a:gd name="T6" fmla="*/ 884 w 1023"/>
                <a:gd name="T7" fmla="*/ 1779 h 1886"/>
                <a:gd name="T8" fmla="*/ 960 w 1023"/>
                <a:gd name="T9" fmla="*/ 1289 h 1886"/>
                <a:gd name="T10" fmla="*/ 988 w 1023"/>
                <a:gd name="T11" fmla="*/ 1064 h 1886"/>
                <a:gd name="T12" fmla="*/ 1011 w 1023"/>
                <a:gd name="T13" fmla="*/ 836 h 1886"/>
                <a:gd name="T14" fmla="*/ 1022 w 1023"/>
                <a:gd name="T15" fmla="*/ 620 h 1886"/>
                <a:gd name="T16" fmla="*/ 1023 w 1023"/>
                <a:gd name="T17" fmla="*/ 521 h 1886"/>
                <a:gd name="T18" fmla="*/ 1022 w 1023"/>
                <a:gd name="T19" fmla="*/ 497 h 1886"/>
                <a:gd name="T20" fmla="*/ 1017 w 1023"/>
                <a:gd name="T21" fmla="*/ 452 h 1886"/>
                <a:gd name="T22" fmla="*/ 1005 w 1023"/>
                <a:gd name="T23" fmla="*/ 409 h 1886"/>
                <a:gd name="T24" fmla="*/ 989 w 1023"/>
                <a:gd name="T25" fmla="*/ 370 h 1886"/>
                <a:gd name="T26" fmla="*/ 956 w 1023"/>
                <a:gd name="T27" fmla="*/ 315 h 1886"/>
                <a:gd name="T28" fmla="*/ 897 w 1023"/>
                <a:gd name="T29" fmla="*/ 251 h 1886"/>
                <a:gd name="T30" fmla="*/ 825 w 1023"/>
                <a:gd name="T31" fmla="*/ 196 h 1886"/>
                <a:gd name="T32" fmla="*/ 742 w 1023"/>
                <a:gd name="T33" fmla="*/ 151 h 1886"/>
                <a:gd name="T34" fmla="*/ 653 w 1023"/>
                <a:gd name="T35" fmla="*/ 112 h 1886"/>
                <a:gd name="T36" fmla="*/ 558 w 1023"/>
                <a:gd name="T37" fmla="*/ 81 h 1886"/>
                <a:gd name="T38" fmla="*/ 414 w 1023"/>
                <a:gd name="T39" fmla="*/ 45 h 1886"/>
                <a:gd name="T40" fmla="*/ 235 w 1023"/>
                <a:gd name="T41" fmla="*/ 17 h 1886"/>
                <a:gd name="T42" fmla="*/ 32 w 1023"/>
                <a:gd name="T43" fmla="*/ 0 h 1886"/>
                <a:gd name="T44" fmla="*/ 0 w 1023"/>
                <a:gd name="T45" fmla="*/ 0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3" h="1886">
                  <a:moveTo>
                    <a:pt x="0" y="0"/>
                  </a:moveTo>
                  <a:lnTo>
                    <a:pt x="0" y="1886"/>
                  </a:lnTo>
                  <a:lnTo>
                    <a:pt x="863" y="1886"/>
                  </a:lnTo>
                  <a:lnTo>
                    <a:pt x="884" y="1779"/>
                  </a:lnTo>
                  <a:lnTo>
                    <a:pt x="960" y="1289"/>
                  </a:lnTo>
                  <a:lnTo>
                    <a:pt x="988" y="1064"/>
                  </a:lnTo>
                  <a:lnTo>
                    <a:pt x="1011" y="836"/>
                  </a:lnTo>
                  <a:lnTo>
                    <a:pt x="1022" y="620"/>
                  </a:lnTo>
                  <a:lnTo>
                    <a:pt x="1023" y="521"/>
                  </a:lnTo>
                  <a:lnTo>
                    <a:pt x="1022" y="497"/>
                  </a:lnTo>
                  <a:lnTo>
                    <a:pt x="1017" y="452"/>
                  </a:lnTo>
                  <a:lnTo>
                    <a:pt x="1005" y="409"/>
                  </a:lnTo>
                  <a:lnTo>
                    <a:pt x="989" y="370"/>
                  </a:lnTo>
                  <a:lnTo>
                    <a:pt x="956" y="315"/>
                  </a:lnTo>
                  <a:lnTo>
                    <a:pt x="897" y="251"/>
                  </a:lnTo>
                  <a:lnTo>
                    <a:pt x="825" y="196"/>
                  </a:lnTo>
                  <a:lnTo>
                    <a:pt x="742" y="151"/>
                  </a:lnTo>
                  <a:lnTo>
                    <a:pt x="653" y="112"/>
                  </a:lnTo>
                  <a:lnTo>
                    <a:pt x="558" y="81"/>
                  </a:lnTo>
                  <a:lnTo>
                    <a:pt x="414" y="45"/>
                  </a:lnTo>
                  <a:lnTo>
                    <a:pt x="235" y="17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61">
              <a:extLst>
                <a:ext uri="{FF2B5EF4-FFF2-40B4-BE49-F238E27FC236}">
                  <a16:creationId xmlns:a16="http://schemas.microsoft.com/office/drawing/2014/main" id="{FF1A71F4-CDF2-4060-A4C1-411A4ACC5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" y="3154"/>
              <a:ext cx="256" cy="472"/>
            </a:xfrm>
            <a:custGeom>
              <a:avLst/>
              <a:gdLst>
                <a:gd name="T0" fmla="*/ 1024 w 1024"/>
                <a:gd name="T1" fmla="*/ 0 h 1886"/>
                <a:gd name="T2" fmla="*/ 1024 w 1024"/>
                <a:gd name="T3" fmla="*/ 1886 h 1886"/>
                <a:gd name="T4" fmla="*/ 161 w 1024"/>
                <a:gd name="T5" fmla="*/ 1886 h 1886"/>
                <a:gd name="T6" fmla="*/ 140 w 1024"/>
                <a:gd name="T7" fmla="*/ 1779 h 1886"/>
                <a:gd name="T8" fmla="*/ 64 w 1024"/>
                <a:gd name="T9" fmla="*/ 1289 h 1886"/>
                <a:gd name="T10" fmla="*/ 36 w 1024"/>
                <a:gd name="T11" fmla="*/ 1064 h 1886"/>
                <a:gd name="T12" fmla="*/ 13 w 1024"/>
                <a:gd name="T13" fmla="*/ 836 h 1886"/>
                <a:gd name="T14" fmla="*/ 2 w 1024"/>
                <a:gd name="T15" fmla="*/ 620 h 1886"/>
                <a:gd name="T16" fmla="*/ 0 w 1024"/>
                <a:gd name="T17" fmla="*/ 521 h 1886"/>
                <a:gd name="T18" fmla="*/ 2 w 1024"/>
                <a:gd name="T19" fmla="*/ 497 h 1886"/>
                <a:gd name="T20" fmla="*/ 8 w 1024"/>
                <a:gd name="T21" fmla="*/ 452 h 1886"/>
                <a:gd name="T22" fmla="*/ 19 w 1024"/>
                <a:gd name="T23" fmla="*/ 409 h 1886"/>
                <a:gd name="T24" fmla="*/ 36 w 1024"/>
                <a:gd name="T25" fmla="*/ 370 h 1886"/>
                <a:gd name="T26" fmla="*/ 68 w 1024"/>
                <a:gd name="T27" fmla="*/ 315 h 1886"/>
                <a:gd name="T28" fmla="*/ 127 w 1024"/>
                <a:gd name="T29" fmla="*/ 251 h 1886"/>
                <a:gd name="T30" fmla="*/ 199 w 1024"/>
                <a:gd name="T31" fmla="*/ 196 h 1886"/>
                <a:gd name="T32" fmla="*/ 282 w 1024"/>
                <a:gd name="T33" fmla="*/ 151 h 1886"/>
                <a:gd name="T34" fmla="*/ 372 w 1024"/>
                <a:gd name="T35" fmla="*/ 112 h 1886"/>
                <a:gd name="T36" fmla="*/ 466 w 1024"/>
                <a:gd name="T37" fmla="*/ 81 h 1886"/>
                <a:gd name="T38" fmla="*/ 610 w 1024"/>
                <a:gd name="T39" fmla="*/ 45 h 1886"/>
                <a:gd name="T40" fmla="*/ 789 w 1024"/>
                <a:gd name="T41" fmla="*/ 17 h 1886"/>
                <a:gd name="T42" fmla="*/ 992 w 1024"/>
                <a:gd name="T43" fmla="*/ 0 h 1886"/>
                <a:gd name="T44" fmla="*/ 1024 w 1024"/>
                <a:gd name="T45" fmla="*/ 0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4" h="1886">
                  <a:moveTo>
                    <a:pt x="1024" y="0"/>
                  </a:moveTo>
                  <a:lnTo>
                    <a:pt x="1024" y="1886"/>
                  </a:lnTo>
                  <a:lnTo>
                    <a:pt x="161" y="1886"/>
                  </a:lnTo>
                  <a:lnTo>
                    <a:pt x="140" y="1779"/>
                  </a:lnTo>
                  <a:lnTo>
                    <a:pt x="64" y="1289"/>
                  </a:lnTo>
                  <a:lnTo>
                    <a:pt x="36" y="1064"/>
                  </a:lnTo>
                  <a:lnTo>
                    <a:pt x="13" y="836"/>
                  </a:lnTo>
                  <a:lnTo>
                    <a:pt x="2" y="620"/>
                  </a:lnTo>
                  <a:lnTo>
                    <a:pt x="0" y="521"/>
                  </a:lnTo>
                  <a:lnTo>
                    <a:pt x="2" y="497"/>
                  </a:lnTo>
                  <a:lnTo>
                    <a:pt x="8" y="452"/>
                  </a:lnTo>
                  <a:lnTo>
                    <a:pt x="19" y="409"/>
                  </a:lnTo>
                  <a:lnTo>
                    <a:pt x="36" y="370"/>
                  </a:lnTo>
                  <a:lnTo>
                    <a:pt x="68" y="315"/>
                  </a:lnTo>
                  <a:lnTo>
                    <a:pt x="127" y="251"/>
                  </a:lnTo>
                  <a:lnTo>
                    <a:pt x="199" y="196"/>
                  </a:lnTo>
                  <a:lnTo>
                    <a:pt x="282" y="151"/>
                  </a:lnTo>
                  <a:lnTo>
                    <a:pt x="372" y="112"/>
                  </a:lnTo>
                  <a:lnTo>
                    <a:pt x="466" y="81"/>
                  </a:lnTo>
                  <a:lnTo>
                    <a:pt x="610" y="45"/>
                  </a:lnTo>
                  <a:lnTo>
                    <a:pt x="789" y="17"/>
                  </a:lnTo>
                  <a:lnTo>
                    <a:pt x="992" y="0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Rectangle 62">
              <a:extLst>
                <a:ext uri="{FF2B5EF4-FFF2-40B4-BE49-F238E27FC236}">
                  <a16:creationId xmlns:a16="http://schemas.microsoft.com/office/drawing/2014/main" id="{EC1DC982-B04A-4DD8-A47D-D97378532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5" y="3467"/>
              <a:ext cx="105" cy="119"/>
            </a:xfrm>
            <a:prstGeom prst="rect">
              <a:avLst/>
            </a:pr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A73497A9-349C-42DA-B9CD-DDBD8D0EC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" y="3467"/>
              <a:ext cx="105" cy="37"/>
            </a:xfrm>
            <a:custGeom>
              <a:avLst/>
              <a:gdLst>
                <a:gd name="T0" fmla="*/ 0 w 421"/>
                <a:gd name="T1" fmla="*/ 56 h 146"/>
                <a:gd name="T2" fmla="*/ 5 w 421"/>
                <a:gd name="T3" fmla="*/ 59 h 146"/>
                <a:gd name="T4" fmla="*/ 66 w 421"/>
                <a:gd name="T5" fmla="*/ 90 h 146"/>
                <a:gd name="T6" fmla="*/ 147 w 421"/>
                <a:gd name="T7" fmla="*/ 118 h 146"/>
                <a:gd name="T8" fmla="*/ 215 w 421"/>
                <a:gd name="T9" fmla="*/ 134 h 146"/>
                <a:gd name="T10" fmla="*/ 291 w 421"/>
                <a:gd name="T11" fmla="*/ 145 h 146"/>
                <a:gd name="T12" fmla="*/ 376 w 421"/>
                <a:gd name="T13" fmla="*/ 146 h 146"/>
                <a:gd name="T14" fmla="*/ 421 w 421"/>
                <a:gd name="T15" fmla="*/ 143 h 146"/>
                <a:gd name="T16" fmla="*/ 421 w 421"/>
                <a:gd name="T17" fmla="*/ 0 h 146"/>
                <a:gd name="T18" fmla="*/ 0 w 421"/>
                <a:gd name="T19" fmla="*/ 0 h 146"/>
                <a:gd name="T20" fmla="*/ 0 w 421"/>
                <a:gd name="T21" fmla="*/ 5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1" h="146">
                  <a:moveTo>
                    <a:pt x="0" y="56"/>
                  </a:moveTo>
                  <a:lnTo>
                    <a:pt x="5" y="59"/>
                  </a:lnTo>
                  <a:lnTo>
                    <a:pt x="66" y="90"/>
                  </a:lnTo>
                  <a:lnTo>
                    <a:pt x="147" y="118"/>
                  </a:lnTo>
                  <a:lnTo>
                    <a:pt x="215" y="134"/>
                  </a:lnTo>
                  <a:lnTo>
                    <a:pt x="291" y="145"/>
                  </a:lnTo>
                  <a:lnTo>
                    <a:pt x="376" y="146"/>
                  </a:lnTo>
                  <a:lnTo>
                    <a:pt x="421" y="143"/>
                  </a:lnTo>
                  <a:lnTo>
                    <a:pt x="421" y="0"/>
                  </a:lnTo>
                  <a:lnTo>
                    <a:pt x="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64">
              <a:extLst>
                <a:ext uri="{FF2B5EF4-FFF2-40B4-BE49-F238E27FC236}">
                  <a16:creationId xmlns:a16="http://schemas.microsoft.com/office/drawing/2014/main" id="{80B8526D-CF81-4CDF-B05B-EC4329968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" y="3226"/>
              <a:ext cx="102" cy="117"/>
            </a:xfrm>
            <a:custGeom>
              <a:avLst/>
              <a:gdLst>
                <a:gd name="T0" fmla="*/ 412 w 412"/>
                <a:gd name="T1" fmla="*/ 235 h 470"/>
                <a:gd name="T2" fmla="*/ 411 w 412"/>
                <a:gd name="T3" fmla="*/ 259 h 470"/>
                <a:gd name="T4" fmla="*/ 402 w 412"/>
                <a:gd name="T5" fmla="*/ 305 h 470"/>
                <a:gd name="T6" fmla="*/ 387 w 412"/>
                <a:gd name="T7" fmla="*/ 347 h 470"/>
                <a:gd name="T8" fmla="*/ 365 w 412"/>
                <a:gd name="T9" fmla="*/ 385 h 470"/>
                <a:gd name="T10" fmla="*/ 337 w 412"/>
                <a:gd name="T11" fmla="*/ 416 h 470"/>
                <a:gd name="T12" fmla="*/ 305 w 412"/>
                <a:gd name="T13" fmla="*/ 442 h 470"/>
                <a:gd name="T14" fmla="*/ 268 w 412"/>
                <a:gd name="T15" fmla="*/ 460 h 470"/>
                <a:gd name="T16" fmla="*/ 227 w 412"/>
                <a:gd name="T17" fmla="*/ 469 h 470"/>
                <a:gd name="T18" fmla="*/ 207 w 412"/>
                <a:gd name="T19" fmla="*/ 470 h 470"/>
                <a:gd name="T20" fmla="*/ 185 w 412"/>
                <a:gd name="T21" fmla="*/ 469 h 470"/>
                <a:gd name="T22" fmla="*/ 146 w 412"/>
                <a:gd name="T23" fmla="*/ 460 h 470"/>
                <a:gd name="T24" fmla="*/ 108 w 412"/>
                <a:gd name="T25" fmla="*/ 442 h 470"/>
                <a:gd name="T26" fmla="*/ 76 w 412"/>
                <a:gd name="T27" fmla="*/ 416 h 470"/>
                <a:gd name="T28" fmla="*/ 48 w 412"/>
                <a:gd name="T29" fmla="*/ 385 h 470"/>
                <a:gd name="T30" fmla="*/ 25 w 412"/>
                <a:gd name="T31" fmla="*/ 347 h 470"/>
                <a:gd name="T32" fmla="*/ 10 w 412"/>
                <a:gd name="T33" fmla="*/ 305 h 470"/>
                <a:gd name="T34" fmla="*/ 2 w 412"/>
                <a:gd name="T35" fmla="*/ 259 h 470"/>
                <a:gd name="T36" fmla="*/ 0 w 412"/>
                <a:gd name="T37" fmla="*/ 235 h 470"/>
                <a:gd name="T38" fmla="*/ 2 w 412"/>
                <a:gd name="T39" fmla="*/ 210 h 470"/>
                <a:gd name="T40" fmla="*/ 10 w 412"/>
                <a:gd name="T41" fmla="*/ 165 h 470"/>
                <a:gd name="T42" fmla="*/ 25 w 412"/>
                <a:gd name="T43" fmla="*/ 123 h 470"/>
                <a:gd name="T44" fmla="*/ 48 w 412"/>
                <a:gd name="T45" fmla="*/ 85 h 470"/>
                <a:gd name="T46" fmla="*/ 76 w 412"/>
                <a:gd name="T47" fmla="*/ 53 h 470"/>
                <a:gd name="T48" fmla="*/ 108 w 412"/>
                <a:gd name="T49" fmla="*/ 28 h 470"/>
                <a:gd name="T50" fmla="*/ 146 w 412"/>
                <a:gd name="T51" fmla="*/ 10 h 470"/>
                <a:gd name="T52" fmla="*/ 185 w 412"/>
                <a:gd name="T53" fmla="*/ 0 h 470"/>
                <a:gd name="T54" fmla="*/ 207 w 412"/>
                <a:gd name="T55" fmla="*/ 0 h 470"/>
                <a:gd name="T56" fmla="*/ 227 w 412"/>
                <a:gd name="T57" fmla="*/ 0 h 470"/>
                <a:gd name="T58" fmla="*/ 268 w 412"/>
                <a:gd name="T59" fmla="*/ 10 h 470"/>
                <a:gd name="T60" fmla="*/ 305 w 412"/>
                <a:gd name="T61" fmla="*/ 28 h 470"/>
                <a:gd name="T62" fmla="*/ 337 w 412"/>
                <a:gd name="T63" fmla="*/ 53 h 470"/>
                <a:gd name="T64" fmla="*/ 365 w 412"/>
                <a:gd name="T65" fmla="*/ 85 h 470"/>
                <a:gd name="T66" fmla="*/ 387 w 412"/>
                <a:gd name="T67" fmla="*/ 123 h 470"/>
                <a:gd name="T68" fmla="*/ 402 w 412"/>
                <a:gd name="T69" fmla="*/ 165 h 470"/>
                <a:gd name="T70" fmla="*/ 411 w 412"/>
                <a:gd name="T71" fmla="*/ 210 h 470"/>
                <a:gd name="T72" fmla="*/ 412 w 412"/>
                <a:gd name="T73" fmla="*/ 23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70">
                  <a:moveTo>
                    <a:pt x="412" y="235"/>
                  </a:moveTo>
                  <a:lnTo>
                    <a:pt x="411" y="259"/>
                  </a:lnTo>
                  <a:lnTo>
                    <a:pt x="402" y="305"/>
                  </a:lnTo>
                  <a:lnTo>
                    <a:pt x="387" y="347"/>
                  </a:lnTo>
                  <a:lnTo>
                    <a:pt x="365" y="385"/>
                  </a:lnTo>
                  <a:lnTo>
                    <a:pt x="337" y="416"/>
                  </a:lnTo>
                  <a:lnTo>
                    <a:pt x="305" y="442"/>
                  </a:lnTo>
                  <a:lnTo>
                    <a:pt x="268" y="460"/>
                  </a:lnTo>
                  <a:lnTo>
                    <a:pt x="227" y="469"/>
                  </a:lnTo>
                  <a:lnTo>
                    <a:pt x="207" y="470"/>
                  </a:lnTo>
                  <a:lnTo>
                    <a:pt x="185" y="469"/>
                  </a:lnTo>
                  <a:lnTo>
                    <a:pt x="146" y="460"/>
                  </a:lnTo>
                  <a:lnTo>
                    <a:pt x="108" y="442"/>
                  </a:lnTo>
                  <a:lnTo>
                    <a:pt x="76" y="416"/>
                  </a:lnTo>
                  <a:lnTo>
                    <a:pt x="48" y="385"/>
                  </a:lnTo>
                  <a:lnTo>
                    <a:pt x="25" y="347"/>
                  </a:lnTo>
                  <a:lnTo>
                    <a:pt x="10" y="305"/>
                  </a:lnTo>
                  <a:lnTo>
                    <a:pt x="2" y="259"/>
                  </a:lnTo>
                  <a:lnTo>
                    <a:pt x="0" y="235"/>
                  </a:lnTo>
                  <a:lnTo>
                    <a:pt x="2" y="210"/>
                  </a:lnTo>
                  <a:lnTo>
                    <a:pt x="10" y="165"/>
                  </a:lnTo>
                  <a:lnTo>
                    <a:pt x="25" y="123"/>
                  </a:lnTo>
                  <a:lnTo>
                    <a:pt x="48" y="85"/>
                  </a:lnTo>
                  <a:lnTo>
                    <a:pt x="76" y="53"/>
                  </a:lnTo>
                  <a:lnTo>
                    <a:pt x="108" y="28"/>
                  </a:lnTo>
                  <a:lnTo>
                    <a:pt x="146" y="10"/>
                  </a:lnTo>
                  <a:lnTo>
                    <a:pt x="185" y="0"/>
                  </a:lnTo>
                  <a:lnTo>
                    <a:pt x="207" y="0"/>
                  </a:lnTo>
                  <a:lnTo>
                    <a:pt x="227" y="0"/>
                  </a:lnTo>
                  <a:lnTo>
                    <a:pt x="268" y="10"/>
                  </a:lnTo>
                  <a:lnTo>
                    <a:pt x="305" y="28"/>
                  </a:lnTo>
                  <a:lnTo>
                    <a:pt x="337" y="53"/>
                  </a:lnTo>
                  <a:lnTo>
                    <a:pt x="365" y="85"/>
                  </a:lnTo>
                  <a:lnTo>
                    <a:pt x="387" y="123"/>
                  </a:lnTo>
                  <a:lnTo>
                    <a:pt x="402" y="165"/>
                  </a:lnTo>
                  <a:lnTo>
                    <a:pt x="411" y="210"/>
                  </a:lnTo>
                  <a:lnTo>
                    <a:pt x="412" y="23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65">
              <a:extLst>
                <a:ext uri="{FF2B5EF4-FFF2-40B4-BE49-F238E27FC236}">
                  <a16:creationId xmlns:a16="http://schemas.microsoft.com/office/drawing/2014/main" id="{7F48AA63-14BE-4F2C-8DFE-D2FACA24C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1" y="3226"/>
              <a:ext cx="102" cy="117"/>
            </a:xfrm>
            <a:custGeom>
              <a:avLst/>
              <a:gdLst>
                <a:gd name="T0" fmla="*/ 410 w 410"/>
                <a:gd name="T1" fmla="*/ 235 h 470"/>
                <a:gd name="T2" fmla="*/ 409 w 410"/>
                <a:gd name="T3" fmla="*/ 259 h 470"/>
                <a:gd name="T4" fmla="*/ 402 w 410"/>
                <a:gd name="T5" fmla="*/ 305 h 470"/>
                <a:gd name="T6" fmla="*/ 386 w 410"/>
                <a:gd name="T7" fmla="*/ 347 h 470"/>
                <a:gd name="T8" fmla="*/ 364 w 410"/>
                <a:gd name="T9" fmla="*/ 385 h 470"/>
                <a:gd name="T10" fmla="*/ 336 w 410"/>
                <a:gd name="T11" fmla="*/ 416 h 470"/>
                <a:gd name="T12" fmla="*/ 303 w 410"/>
                <a:gd name="T13" fmla="*/ 442 h 470"/>
                <a:gd name="T14" fmla="*/ 266 w 410"/>
                <a:gd name="T15" fmla="*/ 460 h 470"/>
                <a:gd name="T16" fmla="*/ 226 w 410"/>
                <a:gd name="T17" fmla="*/ 469 h 470"/>
                <a:gd name="T18" fmla="*/ 205 w 410"/>
                <a:gd name="T19" fmla="*/ 470 h 470"/>
                <a:gd name="T20" fmla="*/ 184 w 410"/>
                <a:gd name="T21" fmla="*/ 469 h 470"/>
                <a:gd name="T22" fmla="*/ 144 w 410"/>
                <a:gd name="T23" fmla="*/ 460 h 470"/>
                <a:gd name="T24" fmla="*/ 106 w 410"/>
                <a:gd name="T25" fmla="*/ 442 h 470"/>
                <a:gd name="T26" fmla="*/ 74 w 410"/>
                <a:gd name="T27" fmla="*/ 416 h 470"/>
                <a:gd name="T28" fmla="*/ 46 w 410"/>
                <a:gd name="T29" fmla="*/ 385 h 470"/>
                <a:gd name="T30" fmla="*/ 24 w 410"/>
                <a:gd name="T31" fmla="*/ 347 h 470"/>
                <a:gd name="T32" fmla="*/ 9 w 410"/>
                <a:gd name="T33" fmla="*/ 305 h 470"/>
                <a:gd name="T34" fmla="*/ 0 w 410"/>
                <a:gd name="T35" fmla="*/ 259 h 470"/>
                <a:gd name="T36" fmla="*/ 0 w 410"/>
                <a:gd name="T37" fmla="*/ 235 h 470"/>
                <a:gd name="T38" fmla="*/ 0 w 410"/>
                <a:gd name="T39" fmla="*/ 210 h 470"/>
                <a:gd name="T40" fmla="*/ 9 w 410"/>
                <a:gd name="T41" fmla="*/ 165 h 470"/>
                <a:gd name="T42" fmla="*/ 24 w 410"/>
                <a:gd name="T43" fmla="*/ 123 h 470"/>
                <a:gd name="T44" fmla="*/ 46 w 410"/>
                <a:gd name="T45" fmla="*/ 85 h 470"/>
                <a:gd name="T46" fmla="*/ 74 w 410"/>
                <a:gd name="T47" fmla="*/ 53 h 470"/>
                <a:gd name="T48" fmla="*/ 106 w 410"/>
                <a:gd name="T49" fmla="*/ 28 h 470"/>
                <a:gd name="T50" fmla="*/ 144 w 410"/>
                <a:gd name="T51" fmla="*/ 10 h 470"/>
                <a:gd name="T52" fmla="*/ 184 w 410"/>
                <a:gd name="T53" fmla="*/ 0 h 470"/>
                <a:gd name="T54" fmla="*/ 205 w 410"/>
                <a:gd name="T55" fmla="*/ 0 h 470"/>
                <a:gd name="T56" fmla="*/ 226 w 410"/>
                <a:gd name="T57" fmla="*/ 0 h 470"/>
                <a:gd name="T58" fmla="*/ 266 w 410"/>
                <a:gd name="T59" fmla="*/ 10 h 470"/>
                <a:gd name="T60" fmla="*/ 303 w 410"/>
                <a:gd name="T61" fmla="*/ 28 h 470"/>
                <a:gd name="T62" fmla="*/ 336 w 410"/>
                <a:gd name="T63" fmla="*/ 53 h 470"/>
                <a:gd name="T64" fmla="*/ 364 w 410"/>
                <a:gd name="T65" fmla="*/ 85 h 470"/>
                <a:gd name="T66" fmla="*/ 386 w 410"/>
                <a:gd name="T67" fmla="*/ 123 h 470"/>
                <a:gd name="T68" fmla="*/ 402 w 410"/>
                <a:gd name="T69" fmla="*/ 165 h 470"/>
                <a:gd name="T70" fmla="*/ 409 w 410"/>
                <a:gd name="T71" fmla="*/ 210 h 470"/>
                <a:gd name="T72" fmla="*/ 410 w 410"/>
                <a:gd name="T73" fmla="*/ 23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0" h="470">
                  <a:moveTo>
                    <a:pt x="410" y="235"/>
                  </a:moveTo>
                  <a:lnTo>
                    <a:pt x="409" y="259"/>
                  </a:lnTo>
                  <a:lnTo>
                    <a:pt x="402" y="305"/>
                  </a:lnTo>
                  <a:lnTo>
                    <a:pt x="386" y="347"/>
                  </a:lnTo>
                  <a:lnTo>
                    <a:pt x="364" y="385"/>
                  </a:lnTo>
                  <a:lnTo>
                    <a:pt x="336" y="416"/>
                  </a:lnTo>
                  <a:lnTo>
                    <a:pt x="303" y="442"/>
                  </a:lnTo>
                  <a:lnTo>
                    <a:pt x="266" y="460"/>
                  </a:lnTo>
                  <a:lnTo>
                    <a:pt x="226" y="469"/>
                  </a:lnTo>
                  <a:lnTo>
                    <a:pt x="205" y="470"/>
                  </a:lnTo>
                  <a:lnTo>
                    <a:pt x="184" y="469"/>
                  </a:lnTo>
                  <a:lnTo>
                    <a:pt x="144" y="460"/>
                  </a:lnTo>
                  <a:lnTo>
                    <a:pt x="106" y="442"/>
                  </a:lnTo>
                  <a:lnTo>
                    <a:pt x="74" y="416"/>
                  </a:lnTo>
                  <a:lnTo>
                    <a:pt x="46" y="385"/>
                  </a:lnTo>
                  <a:lnTo>
                    <a:pt x="24" y="347"/>
                  </a:lnTo>
                  <a:lnTo>
                    <a:pt x="9" y="305"/>
                  </a:lnTo>
                  <a:lnTo>
                    <a:pt x="0" y="259"/>
                  </a:lnTo>
                  <a:lnTo>
                    <a:pt x="0" y="235"/>
                  </a:lnTo>
                  <a:lnTo>
                    <a:pt x="0" y="210"/>
                  </a:lnTo>
                  <a:lnTo>
                    <a:pt x="9" y="165"/>
                  </a:lnTo>
                  <a:lnTo>
                    <a:pt x="24" y="123"/>
                  </a:lnTo>
                  <a:lnTo>
                    <a:pt x="46" y="85"/>
                  </a:lnTo>
                  <a:lnTo>
                    <a:pt x="74" y="53"/>
                  </a:lnTo>
                  <a:lnTo>
                    <a:pt x="106" y="28"/>
                  </a:lnTo>
                  <a:lnTo>
                    <a:pt x="144" y="10"/>
                  </a:lnTo>
                  <a:lnTo>
                    <a:pt x="184" y="0"/>
                  </a:lnTo>
                  <a:lnTo>
                    <a:pt x="205" y="0"/>
                  </a:lnTo>
                  <a:lnTo>
                    <a:pt x="226" y="0"/>
                  </a:lnTo>
                  <a:lnTo>
                    <a:pt x="266" y="10"/>
                  </a:lnTo>
                  <a:lnTo>
                    <a:pt x="303" y="28"/>
                  </a:lnTo>
                  <a:lnTo>
                    <a:pt x="336" y="53"/>
                  </a:lnTo>
                  <a:lnTo>
                    <a:pt x="364" y="85"/>
                  </a:lnTo>
                  <a:lnTo>
                    <a:pt x="386" y="123"/>
                  </a:lnTo>
                  <a:lnTo>
                    <a:pt x="402" y="165"/>
                  </a:lnTo>
                  <a:lnTo>
                    <a:pt x="409" y="210"/>
                  </a:lnTo>
                  <a:lnTo>
                    <a:pt x="410" y="23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C9A9F2A1-1DCE-4018-BF5B-C51AAFAEC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" y="3023"/>
              <a:ext cx="409" cy="464"/>
            </a:xfrm>
            <a:custGeom>
              <a:avLst/>
              <a:gdLst>
                <a:gd name="T0" fmla="*/ 1634 w 1634"/>
                <a:gd name="T1" fmla="*/ 566 h 1855"/>
                <a:gd name="T2" fmla="*/ 1616 w 1634"/>
                <a:gd name="T3" fmla="*/ 443 h 1855"/>
                <a:gd name="T4" fmla="*/ 1573 w 1634"/>
                <a:gd name="T5" fmla="*/ 332 h 1855"/>
                <a:gd name="T6" fmla="*/ 1505 w 1634"/>
                <a:gd name="T7" fmla="*/ 233 h 1855"/>
                <a:gd name="T8" fmla="*/ 1412 w 1634"/>
                <a:gd name="T9" fmla="*/ 150 h 1855"/>
                <a:gd name="T10" fmla="*/ 1291 w 1634"/>
                <a:gd name="T11" fmla="*/ 83 h 1855"/>
                <a:gd name="T12" fmla="*/ 1144 w 1634"/>
                <a:gd name="T13" fmla="*/ 34 h 1855"/>
                <a:gd name="T14" fmla="*/ 968 w 1634"/>
                <a:gd name="T15" fmla="*/ 5 h 1855"/>
                <a:gd name="T16" fmla="*/ 817 w 1634"/>
                <a:gd name="T17" fmla="*/ 0 h 1855"/>
                <a:gd name="T18" fmla="*/ 666 w 1634"/>
                <a:gd name="T19" fmla="*/ 5 h 1855"/>
                <a:gd name="T20" fmla="*/ 491 w 1634"/>
                <a:gd name="T21" fmla="*/ 34 h 1855"/>
                <a:gd name="T22" fmla="*/ 343 w 1634"/>
                <a:gd name="T23" fmla="*/ 83 h 1855"/>
                <a:gd name="T24" fmla="*/ 222 w 1634"/>
                <a:gd name="T25" fmla="*/ 150 h 1855"/>
                <a:gd name="T26" fmla="*/ 129 w 1634"/>
                <a:gd name="T27" fmla="*/ 233 h 1855"/>
                <a:gd name="T28" fmla="*/ 61 w 1634"/>
                <a:gd name="T29" fmla="*/ 332 h 1855"/>
                <a:gd name="T30" fmla="*/ 19 w 1634"/>
                <a:gd name="T31" fmla="*/ 443 h 1855"/>
                <a:gd name="T32" fmla="*/ 1 w 1634"/>
                <a:gd name="T33" fmla="*/ 566 h 1855"/>
                <a:gd name="T34" fmla="*/ 0 w 1634"/>
                <a:gd name="T35" fmla="*/ 667 h 1855"/>
                <a:gd name="T36" fmla="*/ 8 w 1634"/>
                <a:gd name="T37" fmla="*/ 991 h 1855"/>
                <a:gd name="T38" fmla="*/ 37 w 1634"/>
                <a:gd name="T39" fmla="*/ 1201 h 1855"/>
                <a:gd name="T40" fmla="*/ 99 w 1634"/>
                <a:gd name="T41" fmla="*/ 1406 h 1855"/>
                <a:gd name="T42" fmla="*/ 204 w 1634"/>
                <a:gd name="T43" fmla="*/ 1593 h 1855"/>
                <a:gd name="T44" fmla="*/ 343 w 1634"/>
                <a:gd name="T45" fmla="*/ 1724 h 1855"/>
                <a:gd name="T46" fmla="*/ 444 w 1634"/>
                <a:gd name="T47" fmla="*/ 1782 h 1855"/>
                <a:gd name="T48" fmla="*/ 562 w 1634"/>
                <a:gd name="T49" fmla="*/ 1825 h 1855"/>
                <a:gd name="T50" fmla="*/ 699 w 1634"/>
                <a:gd name="T51" fmla="*/ 1850 h 1855"/>
                <a:gd name="T52" fmla="*/ 817 w 1634"/>
                <a:gd name="T53" fmla="*/ 1855 h 1855"/>
                <a:gd name="T54" fmla="*/ 935 w 1634"/>
                <a:gd name="T55" fmla="*/ 1850 h 1855"/>
                <a:gd name="T56" fmla="*/ 1072 w 1634"/>
                <a:gd name="T57" fmla="*/ 1825 h 1855"/>
                <a:gd name="T58" fmla="*/ 1191 w 1634"/>
                <a:gd name="T59" fmla="*/ 1782 h 1855"/>
                <a:gd name="T60" fmla="*/ 1292 w 1634"/>
                <a:gd name="T61" fmla="*/ 1724 h 1855"/>
                <a:gd name="T62" fmla="*/ 1430 w 1634"/>
                <a:gd name="T63" fmla="*/ 1593 h 1855"/>
                <a:gd name="T64" fmla="*/ 1535 w 1634"/>
                <a:gd name="T65" fmla="*/ 1406 h 1855"/>
                <a:gd name="T66" fmla="*/ 1597 w 1634"/>
                <a:gd name="T67" fmla="*/ 1201 h 1855"/>
                <a:gd name="T68" fmla="*/ 1627 w 1634"/>
                <a:gd name="T69" fmla="*/ 991 h 1855"/>
                <a:gd name="T70" fmla="*/ 1634 w 1634"/>
                <a:gd name="T71" fmla="*/ 667 h 1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4" h="1855">
                  <a:moveTo>
                    <a:pt x="1634" y="598"/>
                  </a:moveTo>
                  <a:lnTo>
                    <a:pt x="1634" y="566"/>
                  </a:lnTo>
                  <a:lnTo>
                    <a:pt x="1628" y="504"/>
                  </a:lnTo>
                  <a:lnTo>
                    <a:pt x="1616" y="443"/>
                  </a:lnTo>
                  <a:lnTo>
                    <a:pt x="1598" y="386"/>
                  </a:lnTo>
                  <a:lnTo>
                    <a:pt x="1573" y="332"/>
                  </a:lnTo>
                  <a:lnTo>
                    <a:pt x="1543" y="281"/>
                  </a:lnTo>
                  <a:lnTo>
                    <a:pt x="1505" y="233"/>
                  </a:lnTo>
                  <a:lnTo>
                    <a:pt x="1462" y="189"/>
                  </a:lnTo>
                  <a:lnTo>
                    <a:pt x="1412" y="150"/>
                  </a:lnTo>
                  <a:lnTo>
                    <a:pt x="1355" y="114"/>
                  </a:lnTo>
                  <a:lnTo>
                    <a:pt x="1291" y="83"/>
                  </a:lnTo>
                  <a:lnTo>
                    <a:pt x="1220" y="56"/>
                  </a:lnTo>
                  <a:lnTo>
                    <a:pt x="1144" y="34"/>
                  </a:lnTo>
                  <a:lnTo>
                    <a:pt x="1059" y="17"/>
                  </a:lnTo>
                  <a:lnTo>
                    <a:pt x="968" y="5"/>
                  </a:lnTo>
                  <a:lnTo>
                    <a:pt x="869" y="0"/>
                  </a:lnTo>
                  <a:lnTo>
                    <a:pt x="817" y="0"/>
                  </a:lnTo>
                  <a:lnTo>
                    <a:pt x="765" y="0"/>
                  </a:lnTo>
                  <a:lnTo>
                    <a:pt x="666" y="5"/>
                  </a:lnTo>
                  <a:lnTo>
                    <a:pt x="575" y="17"/>
                  </a:lnTo>
                  <a:lnTo>
                    <a:pt x="491" y="34"/>
                  </a:lnTo>
                  <a:lnTo>
                    <a:pt x="413" y="56"/>
                  </a:lnTo>
                  <a:lnTo>
                    <a:pt x="343" y="83"/>
                  </a:lnTo>
                  <a:lnTo>
                    <a:pt x="279" y="114"/>
                  </a:lnTo>
                  <a:lnTo>
                    <a:pt x="222" y="150"/>
                  </a:lnTo>
                  <a:lnTo>
                    <a:pt x="173" y="189"/>
                  </a:lnTo>
                  <a:lnTo>
                    <a:pt x="129" y="233"/>
                  </a:lnTo>
                  <a:lnTo>
                    <a:pt x="92" y="281"/>
                  </a:lnTo>
                  <a:lnTo>
                    <a:pt x="61" y="332"/>
                  </a:lnTo>
                  <a:lnTo>
                    <a:pt x="36" y="386"/>
                  </a:lnTo>
                  <a:lnTo>
                    <a:pt x="19" y="443"/>
                  </a:lnTo>
                  <a:lnTo>
                    <a:pt x="6" y="504"/>
                  </a:lnTo>
                  <a:lnTo>
                    <a:pt x="1" y="566"/>
                  </a:lnTo>
                  <a:lnTo>
                    <a:pt x="0" y="598"/>
                  </a:lnTo>
                  <a:lnTo>
                    <a:pt x="0" y="667"/>
                  </a:lnTo>
                  <a:lnTo>
                    <a:pt x="0" y="841"/>
                  </a:lnTo>
                  <a:lnTo>
                    <a:pt x="8" y="991"/>
                  </a:lnTo>
                  <a:lnTo>
                    <a:pt x="19" y="1095"/>
                  </a:lnTo>
                  <a:lnTo>
                    <a:pt x="37" y="1201"/>
                  </a:lnTo>
                  <a:lnTo>
                    <a:pt x="63" y="1305"/>
                  </a:lnTo>
                  <a:lnTo>
                    <a:pt x="99" y="1406"/>
                  </a:lnTo>
                  <a:lnTo>
                    <a:pt x="145" y="1503"/>
                  </a:lnTo>
                  <a:lnTo>
                    <a:pt x="204" y="1593"/>
                  </a:lnTo>
                  <a:lnTo>
                    <a:pt x="277" y="1672"/>
                  </a:lnTo>
                  <a:lnTo>
                    <a:pt x="343" y="1724"/>
                  </a:lnTo>
                  <a:lnTo>
                    <a:pt x="391" y="1755"/>
                  </a:lnTo>
                  <a:lnTo>
                    <a:pt x="444" y="1782"/>
                  </a:lnTo>
                  <a:lnTo>
                    <a:pt x="500" y="1806"/>
                  </a:lnTo>
                  <a:lnTo>
                    <a:pt x="562" y="1825"/>
                  </a:lnTo>
                  <a:lnTo>
                    <a:pt x="628" y="1839"/>
                  </a:lnTo>
                  <a:lnTo>
                    <a:pt x="699" y="1850"/>
                  </a:lnTo>
                  <a:lnTo>
                    <a:pt x="777" y="1855"/>
                  </a:lnTo>
                  <a:lnTo>
                    <a:pt x="817" y="1855"/>
                  </a:lnTo>
                  <a:lnTo>
                    <a:pt x="857" y="1855"/>
                  </a:lnTo>
                  <a:lnTo>
                    <a:pt x="935" y="1850"/>
                  </a:lnTo>
                  <a:lnTo>
                    <a:pt x="1006" y="1839"/>
                  </a:lnTo>
                  <a:lnTo>
                    <a:pt x="1072" y="1825"/>
                  </a:lnTo>
                  <a:lnTo>
                    <a:pt x="1134" y="1806"/>
                  </a:lnTo>
                  <a:lnTo>
                    <a:pt x="1191" y="1782"/>
                  </a:lnTo>
                  <a:lnTo>
                    <a:pt x="1244" y="1755"/>
                  </a:lnTo>
                  <a:lnTo>
                    <a:pt x="1292" y="1724"/>
                  </a:lnTo>
                  <a:lnTo>
                    <a:pt x="1357" y="1672"/>
                  </a:lnTo>
                  <a:lnTo>
                    <a:pt x="1430" y="1593"/>
                  </a:lnTo>
                  <a:lnTo>
                    <a:pt x="1489" y="1503"/>
                  </a:lnTo>
                  <a:lnTo>
                    <a:pt x="1535" y="1406"/>
                  </a:lnTo>
                  <a:lnTo>
                    <a:pt x="1571" y="1305"/>
                  </a:lnTo>
                  <a:lnTo>
                    <a:pt x="1597" y="1201"/>
                  </a:lnTo>
                  <a:lnTo>
                    <a:pt x="1615" y="1095"/>
                  </a:lnTo>
                  <a:lnTo>
                    <a:pt x="1627" y="991"/>
                  </a:lnTo>
                  <a:lnTo>
                    <a:pt x="1634" y="841"/>
                  </a:lnTo>
                  <a:lnTo>
                    <a:pt x="1634" y="667"/>
                  </a:lnTo>
                  <a:lnTo>
                    <a:pt x="1634" y="598"/>
                  </a:lnTo>
                  <a:close/>
                </a:path>
              </a:pathLst>
            </a:cu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7EDEC8D4-2007-4C55-9019-173E9FD02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" y="3246"/>
              <a:ext cx="44" cy="49"/>
            </a:xfrm>
            <a:custGeom>
              <a:avLst/>
              <a:gdLst>
                <a:gd name="T0" fmla="*/ 177 w 177"/>
                <a:gd name="T1" fmla="*/ 98 h 195"/>
                <a:gd name="T2" fmla="*/ 175 w 177"/>
                <a:gd name="T3" fmla="*/ 117 h 195"/>
                <a:gd name="T4" fmla="*/ 162 w 177"/>
                <a:gd name="T5" fmla="*/ 152 h 195"/>
                <a:gd name="T6" fmla="*/ 138 w 177"/>
                <a:gd name="T7" fmla="*/ 179 h 195"/>
                <a:gd name="T8" fmla="*/ 106 w 177"/>
                <a:gd name="T9" fmla="*/ 193 h 195"/>
                <a:gd name="T10" fmla="*/ 88 w 177"/>
                <a:gd name="T11" fmla="*/ 195 h 195"/>
                <a:gd name="T12" fmla="*/ 71 w 177"/>
                <a:gd name="T13" fmla="*/ 193 h 195"/>
                <a:gd name="T14" fmla="*/ 38 w 177"/>
                <a:gd name="T15" fmla="*/ 179 h 195"/>
                <a:gd name="T16" fmla="*/ 15 w 177"/>
                <a:gd name="T17" fmla="*/ 152 h 195"/>
                <a:gd name="T18" fmla="*/ 1 w 177"/>
                <a:gd name="T19" fmla="*/ 117 h 195"/>
                <a:gd name="T20" fmla="*/ 0 w 177"/>
                <a:gd name="T21" fmla="*/ 98 h 195"/>
                <a:gd name="T22" fmla="*/ 1 w 177"/>
                <a:gd name="T23" fmla="*/ 78 h 195"/>
                <a:gd name="T24" fmla="*/ 15 w 177"/>
                <a:gd name="T25" fmla="*/ 43 h 195"/>
                <a:gd name="T26" fmla="*/ 38 w 177"/>
                <a:gd name="T27" fmla="*/ 16 h 195"/>
                <a:gd name="T28" fmla="*/ 71 w 177"/>
                <a:gd name="T29" fmla="*/ 2 h 195"/>
                <a:gd name="T30" fmla="*/ 88 w 177"/>
                <a:gd name="T31" fmla="*/ 0 h 195"/>
                <a:gd name="T32" fmla="*/ 106 w 177"/>
                <a:gd name="T33" fmla="*/ 2 h 195"/>
                <a:gd name="T34" fmla="*/ 138 w 177"/>
                <a:gd name="T35" fmla="*/ 16 h 195"/>
                <a:gd name="T36" fmla="*/ 162 w 177"/>
                <a:gd name="T37" fmla="*/ 43 h 195"/>
                <a:gd name="T38" fmla="*/ 175 w 177"/>
                <a:gd name="T39" fmla="*/ 78 h 195"/>
                <a:gd name="T40" fmla="*/ 177 w 177"/>
                <a:gd name="T41" fmla="*/ 9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7" h="195">
                  <a:moveTo>
                    <a:pt x="177" y="98"/>
                  </a:moveTo>
                  <a:lnTo>
                    <a:pt x="175" y="117"/>
                  </a:lnTo>
                  <a:lnTo>
                    <a:pt x="162" y="152"/>
                  </a:lnTo>
                  <a:lnTo>
                    <a:pt x="138" y="179"/>
                  </a:lnTo>
                  <a:lnTo>
                    <a:pt x="106" y="193"/>
                  </a:lnTo>
                  <a:lnTo>
                    <a:pt x="88" y="195"/>
                  </a:lnTo>
                  <a:lnTo>
                    <a:pt x="71" y="193"/>
                  </a:lnTo>
                  <a:lnTo>
                    <a:pt x="38" y="179"/>
                  </a:lnTo>
                  <a:lnTo>
                    <a:pt x="15" y="152"/>
                  </a:lnTo>
                  <a:lnTo>
                    <a:pt x="1" y="117"/>
                  </a:lnTo>
                  <a:lnTo>
                    <a:pt x="0" y="98"/>
                  </a:lnTo>
                  <a:lnTo>
                    <a:pt x="1" y="78"/>
                  </a:lnTo>
                  <a:lnTo>
                    <a:pt x="15" y="43"/>
                  </a:lnTo>
                  <a:lnTo>
                    <a:pt x="38" y="16"/>
                  </a:lnTo>
                  <a:lnTo>
                    <a:pt x="71" y="2"/>
                  </a:lnTo>
                  <a:lnTo>
                    <a:pt x="88" y="0"/>
                  </a:lnTo>
                  <a:lnTo>
                    <a:pt x="106" y="2"/>
                  </a:lnTo>
                  <a:lnTo>
                    <a:pt x="138" y="16"/>
                  </a:lnTo>
                  <a:lnTo>
                    <a:pt x="162" y="43"/>
                  </a:lnTo>
                  <a:lnTo>
                    <a:pt x="175" y="78"/>
                  </a:lnTo>
                  <a:lnTo>
                    <a:pt x="177" y="98"/>
                  </a:lnTo>
                  <a:close/>
                </a:path>
              </a:pathLst>
            </a:custGeom>
            <a:solidFill>
              <a:srgbClr val="3B2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5C0223A5-13C1-455B-9F8E-79899C8FF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" y="3253"/>
              <a:ext cx="13" cy="13"/>
            </a:xfrm>
            <a:custGeom>
              <a:avLst/>
              <a:gdLst>
                <a:gd name="T0" fmla="*/ 53 w 53"/>
                <a:gd name="T1" fmla="*/ 27 h 53"/>
                <a:gd name="T2" fmla="*/ 52 w 53"/>
                <a:gd name="T3" fmla="*/ 38 h 53"/>
                <a:gd name="T4" fmla="*/ 37 w 53"/>
                <a:gd name="T5" fmla="*/ 52 h 53"/>
                <a:gd name="T6" fmla="*/ 26 w 53"/>
                <a:gd name="T7" fmla="*/ 53 h 53"/>
                <a:gd name="T8" fmla="*/ 16 w 53"/>
                <a:gd name="T9" fmla="*/ 52 h 53"/>
                <a:gd name="T10" fmla="*/ 1 w 53"/>
                <a:gd name="T11" fmla="*/ 38 h 53"/>
                <a:gd name="T12" fmla="*/ 0 w 53"/>
                <a:gd name="T13" fmla="*/ 27 h 53"/>
                <a:gd name="T14" fmla="*/ 1 w 53"/>
                <a:gd name="T15" fmla="*/ 16 h 53"/>
                <a:gd name="T16" fmla="*/ 16 w 53"/>
                <a:gd name="T17" fmla="*/ 2 h 53"/>
                <a:gd name="T18" fmla="*/ 26 w 53"/>
                <a:gd name="T19" fmla="*/ 0 h 53"/>
                <a:gd name="T20" fmla="*/ 37 w 53"/>
                <a:gd name="T21" fmla="*/ 2 h 53"/>
                <a:gd name="T22" fmla="*/ 52 w 53"/>
                <a:gd name="T23" fmla="*/ 16 h 53"/>
                <a:gd name="T24" fmla="*/ 53 w 53"/>
                <a:gd name="T2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3">
                  <a:moveTo>
                    <a:pt x="53" y="27"/>
                  </a:moveTo>
                  <a:lnTo>
                    <a:pt x="52" y="38"/>
                  </a:lnTo>
                  <a:lnTo>
                    <a:pt x="37" y="52"/>
                  </a:lnTo>
                  <a:lnTo>
                    <a:pt x="26" y="53"/>
                  </a:lnTo>
                  <a:lnTo>
                    <a:pt x="16" y="52"/>
                  </a:lnTo>
                  <a:lnTo>
                    <a:pt x="1" y="38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37" y="2"/>
                  </a:lnTo>
                  <a:lnTo>
                    <a:pt x="52" y="16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25F8A1E4-C665-4758-B6F7-BB4AEB3BC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" y="3196"/>
              <a:ext cx="72" cy="24"/>
            </a:xfrm>
            <a:custGeom>
              <a:avLst/>
              <a:gdLst>
                <a:gd name="T0" fmla="*/ 9 w 290"/>
                <a:gd name="T1" fmla="*/ 88 h 97"/>
                <a:gd name="T2" fmla="*/ 17 w 290"/>
                <a:gd name="T3" fmla="*/ 90 h 97"/>
                <a:gd name="T4" fmla="*/ 35 w 290"/>
                <a:gd name="T5" fmla="*/ 90 h 97"/>
                <a:gd name="T6" fmla="*/ 69 w 290"/>
                <a:gd name="T7" fmla="*/ 82 h 97"/>
                <a:gd name="T8" fmla="*/ 130 w 290"/>
                <a:gd name="T9" fmla="*/ 70 h 97"/>
                <a:gd name="T10" fmla="*/ 193 w 290"/>
                <a:gd name="T11" fmla="*/ 73 h 97"/>
                <a:gd name="T12" fmla="*/ 243 w 290"/>
                <a:gd name="T13" fmla="*/ 85 h 97"/>
                <a:gd name="T14" fmla="*/ 271 w 290"/>
                <a:gd name="T15" fmla="*/ 96 h 97"/>
                <a:gd name="T16" fmla="*/ 277 w 290"/>
                <a:gd name="T17" fmla="*/ 97 h 97"/>
                <a:gd name="T18" fmla="*/ 285 w 290"/>
                <a:gd name="T19" fmla="*/ 90 h 97"/>
                <a:gd name="T20" fmla="*/ 290 w 290"/>
                <a:gd name="T21" fmla="*/ 79 h 97"/>
                <a:gd name="T22" fmla="*/ 287 w 290"/>
                <a:gd name="T23" fmla="*/ 61 h 97"/>
                <a:gd name="T24" fmla="*/ 278 w 290"/>
                <a:gd name="T25" fmla="*/ 42 h 97"/>
                <a:gd name="T26" fmla="*/ 258 w 290"/>
                <a:gd name="T27" fmla="*/ 24 h 97"/>
                <a:gd name="T28" fmla="*/ 226 w 290"/>
                <a:gd name="T29" fmla="*/ 10 h 97"/>
                <a:gd name="T30" fmla="*/ 181 w 290"/>
                <a:gd name="T31" fmla="*/ 0 h 97"/>
                <a:gd name="T32" fmla="*/ 151 w 290"/>
                <a:gd name="T33" fmla="*/ 0 h 97"/>
                <a:gd name="T34" fmla="*/ 125 w 290"/>
                <a:gd name="T35" fmla="*/ 0 h 97"/>
                <a:gd name="T36" fmla="*/ 82 w 290"/>
                <a:gd name="T37" fmla="*/ 6 h 97"/>
                <a:gd name="T38" fmla="*/ 50 w 290"/>
                <a:gd name="T39" fmla="*/ 18 h 97"/>
                <a:gd name="T40" fmla="*/ 25 w 290"/>
                <a:gd name="T41" fmla="*/ 32 h 97"/>
                <a:gd name="T42" fmla="*/ 10 w 290"/>
                <a:gd name="T43" fmla="*/ 48 h 97"/>
                <a:gd name="T44" fmla="*/ 2 w 290"/>
                <a:gd name="T45" fmla="*/ 63 h 97"/>
                <a:gd name="T46" fmla="*/ 0 w 290"/>
                <a:gd name="T47" fmla="*/ 76 h 97"/>
                <a:gd name="T48" fmla="*/ 5 w 290"/>
                <a:gd name="T49" fmla="*/ 86 h 97"/>
                <a:gd name="T50" fmla="*/ 9 w 290"/>
                <a:gd name="T51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0" h="97">
                  <a:moveTo>
                    <a:pt x="9" y="88"/>
                  </a:moveTo>
                  <a:lnTo>
                    <a:pt x="17" y="90"/>
                  </a:lnTo>
                  <a:lnTo>
                    <a:pt x="35" y="90"/>
                  </a:lnTo>
                  <a:lnTo>
                    <a:pt x="69" y="82"/>
                  </a:lnTo>
                  <a:lnTo>
                    <a:pt x="130" y="70"/>
                  </a:lnTo>
                  <a:lnTo>
                    <a:pt x="193" y="73"/>
                  </a:lnTo>
                  <a:lnTo>
                    <a:pt x="243" y="85"/>
                  </a:lnTo>
                  <a:lnTo>
                    <a:pt x="271" y="96"/>
                  </a:lnTo>
                  <a:lnTo>
                    <a:pt x="277" y="97"/>
                  </a:lnTo>
                  <a:lnTo>
                    <a:pt x="285" y="90"/>
                  </a:lnTo>
                  <a:lnTo>
                    <a:pt x="290" y="79"/>
                  </a:lnTo>
                  <a:lnTo>
                    <a:pt x="287" y="61"/>
                  </a:lnTo>
                  <a:lnTo>
                    <a:pt x="278" y="42"/>
                  </a:lnTo>
                  <a:lnTo>
                    <a:pt x="258" y="24"/>
                  </a:lnTo>
                  <a:lnTo>
                    <a:pt x="226" y="10"/>
                  </a:lnTo>
                  <a:lnTo>
                    <a:pt x="181" y="0"/>
                  </a:lnTo>
                  <a:lnTo>
                    <a:pt x="151" y="0"/>
                  </a:lnTo>
                  <a:lnTo>
                    <a:pt x="125" y="0"/>
                  </a:lnTo>
                  <a:lnTo>
                    <a:pt x="82" y="6"/>
                  </a:lnTo>
                  <a:lnTo>
                    <a:pt x="50" y="18"/>
                  </a:lnTo>
                  <a:lnTo>
                    <a:pt x="25" y="32"/>
                  </a:lnTo>
                  <a:lnTo>
                    <a:pt x="10" y="48"/>
                  </a:lnTo>
                  <a:lnTo>
                    <a:pt x="2" y="63"/>
                  </a:lnTo>
                  <a:lnTo>
                    <a:pt x="0" y="76"/>
                  </a:lnTo>
                  <a:lnTo>
                    <a:pt x="5" y="86"/>
                  </a:lnTo>
                  <a:lnTo>
                    <a:pt x="9" y="88"/>
                  </a:lnTo>
                  <a:close/>
                </a:path>
              </a:pathLst>
            </a:custGeom>
            <a:solidFill>
              <a:srgbClr val="684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43C33D6D-E6E9-433B-959E-53689180A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8" y="3246"/>
              <a:ext cx="44" cy="49"/>
            </a:xfrm>
            <a:custGeom>
              <a:avLst/>
              <a:gdLst>
                <a:gd name="T0" fmla="*/ 176 w 176"/>
                <a:gd name="T1" fmla="*/ 98 h 195"/>
                <a:gd name="T2" fmla="*/ 175 w 176"/>
                <a:gd name="T3" fmla="*/ 117 h 195"/>
                <a:gd name="T4" fmla="*/ 162 w 176"/>
                <a:gd name="T5" fmla="*/ 152 h 195"/>
                <a:gd name="T6" fmla="*/ 138 w 176"/>
                <a:gd name="T7" fmla="*/ 179 h 195"/>
                <a:gd name="T8" fmla="*/ 106 w 176"/>
                <a:gd name="T9" fmla="*/ 193 h 195"/>
                <a:gd name="T10" fmla="*/ 88 w 176"/>
                <a:gd name="T11" fmla="*/ 195 h 195"/>
                <a:gd name="T12" fmla="*/ 70 w 176"/>
                <a:gd name="T13" fmla="*/ 193 h 195"/>
                <a:gd name="T14" fmla="*/ 38 w 176"/>
                <a:gd name="T15" fmla="*/ 179 h 195"/>
                <a:gd name="T16" fmla="*/ 15 w 176"/>
                <a:gd name="T17" fmla="*/ 152 h 195"/>
                <a:gd name="T18" fmla="*/ 1 w 176"/>
                <a:gd name="T19" fmla="*/ 117 h 195"/>
                <a:gd name="T20" fmla="*/ 0 w 176"/>
                <a:gd name="T21" fmla="*/ 98 h 195"/>
                <a:gd name="T22" fmla="*/ 1 w 176"/>
                <a:gd name="T23" fmla="*/ 78 h 195"/>
                <a:gd name="T24" fmla="*/ 15 w 176"/>
                <a:gd name="T25" fmla="*/ 43 h 195"/>
                <a:gd name="T26" fmla="*/ 38 w 176"/>
                <a:gd name="T27" fmla="*/ 16 h 195"/>
                <a:gd name="T28" fmla="*/ 70 w 176"/>
                <a:gd name="T29" fmla="*/ 2 h 195"/>
                <a:gd name="T30" fmla="*/ 88 w 176"/>
                <a:gd name="T31" fmla="*/ 0 h 195"/>
                <a:gd name="T32" fmla="*/ 106 w 176"/>
                <a:gd name="T33" fmla="*/ 2 h 195"/>
                <a:gd name="T34" fmla="*/ 138 w 176"/>
                <a:gd name="T35" fmla="*/ 16 h 195"/>
                <a:gd name="T36" fmla="*/ 162 w 176"/>
                <a:gd name="T37" fmla="*/ 43 h 195"/>
                <a:gd name="T38" fmla="*/ 175 w 176"/>
                <a:gd name="T39" fmla="*/ 78 h 195"/>
                <a:gd name="T40" fmla="*/ 176 w 176"/>
                <a:gd name="T41" fmla="*/ 9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195">
                  <a:moveTo>
                    <a:pt x="176" y="98"/>
                  </a:moveTo>
                  <a:lnTo>
                    <a:pt x="175" y="117"/>
                  </a:lnTo>
                  <a:lnTo>
                    <a:pt x="162" y="152"/>
                  </a:lnTo>
                  <a:lnTo>
                    <a:pt x="138" y="179"/>
                  </a:lnTo>
                  <a:lnTo>
                    <a:pt x="106" y="193"/>
                  </a:lnTo>
                  <a:lnTo>
                    <a:pt x="88" y="195"/>
                  </a:lnTo>
                  <a:lnTo>
                    <a:pt x="70" y="193"/>
                  </a:lnTo>
                  <a:lnTo>
                    <a:pt x="38" y="179"/>
                  </a:lnTo>
                  <a:lnTo>
                    <a:pt x="15" y="152"/>
                  </a:lnTo>
                  <a:lnTo>
                    <a:pt x="1" y="117"/>
                  </a:lnTo>
                  <a:lnTo>
                    <a:pt x="0" y="98"/>
                  </a:lnTo>
                  <a:lnTo>
                    <a:pt x="1" y="78"/>
                  </a:lnTo>
                  <a:lnTo>
                    <a:pt x="15" y="43"/>
                  </a:lnTo>
                  <a:lnTo>
                    <a:pt x="38" y="16"/>
                  </a:lnTo>
                  <a:lnTo>
                    <a:pt x="70" y="2"/>
                  </a:lnTo>
                  <a:lnTo>
                    <a:pt x="88" y="0"/>
                  </a:lnTo>
                  <a:lnTo>
                    <a:pt x="106" y="2"/>
                  </a:lnTo>
                  <a:lnTo>
                    <a:pt x="138" y="16"/>
                  </a:lnTo>
                  <a:lnTo>
                    <a:pt x="162" y="43"/>
                  </a:lnTo>
                  <a:lnTo>
                    <a:pt x="175" y="78"/>
                  </a:lnTo>
                  <a:lnTo>
                    <a:pt x="176" y="98"/>
                  </a:lnTo>
                  <a:close/>
                </a:path>
              </a:pathLst>
            </a:custGeom>
            <a:solidFill>
              <a:srgbClr val="3B2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71">
              <a:extLst>
                <a:ext uri="{FF2B5EF4-FFF2-40B4-BE49-F238E27FC236}">
                  <a16:creationId xmlns:a16="http://schemas.microsoft.com/office/drawing/2014/main" id="{6FF1AA76-EB59-465D-8AA5-931052327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3253"/>
              <a:ext cx="13" cy="13"/>
            </a:xfrm>
            <a:custGeom>
              <a:avLst/>
              <a:gdLst>
                <a:gd name="T0" fmla="*/ 53 w 53"/>
                <a:gd name="T1" fmla="*/ 27 h 53"/>
                <a:gd name="T2" fmla="*/ 52 w 53"/>
                <a:gd name="T3" fmla="*/ 38 h 53"/>
                <a:gd name="T4" fmla="*/ 37 w 53"/>
                <a:gd name="T5" fmla="*/ 52 h 53"/>
                <a:gd name="T6" fmla="*/ 26 w 53"/>
                <a:gd name="T7" fmla="*/ 53 h 53"/>
                <a:gd name="T8" fmla="*/ 15 w 53"/>
                <a:gd name="T9" fmla="*/ 52 h 53"/>
                <a:gd name="T10" fmla="*/ 1 w 53"/>
                <a:gd name="T11" fmla="*/ 38 h 53"/>
                <a:gd name="T12" fmla="*/ 0 w 53"/>
                <a:gd name="T13" fmla="*/ 27 h 53"/>
                <a:gd name="T14" fmla="*/ 1 w 53"/>
                <a:gd name="T15" fmla="*/ 16 h 53"/>
                <a:gd name="T16" fmla="*/ 15 w 53"/>
                <a:gd name="T17" fmla="*/ 2 h 53"/>
                <a:gd name="T18" fmla="*/ 26 w 53"/>
                <a:gd name="T19" fmla="*/ 0 h 53"/>
                <a:gd name="T20" fmla="*/ 37 w 53"/>
                <a:gd name="T21" fmla="*/ 2 h 53"/>
                <a:gd name="T22" fmla="*/ 52 w 53"/>
                <a:gd name="T23" fmla="*/ 16 h 53"/>
                <a:gd name="T24" fmla="*/ 53 w 53"/>
                <a:gd name="T2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3">
                  <a:moveTo>
                    <a:pt x="53" y="27"/>
                  </a:moveTo>
                  <a:lnTo>
                    <a:pt x="52" y="38"/>
                  </a:lnTo>
                  <a:lnTo>
                    <a:pt x="37" y="52"/>
                  </a:lnTo>
                  <a:lnTo>
                    <a:pt x="26" y="53"/>
                  </a:lnTo>
                  <a:lnTo>
                    <a:pt x="15" y="52"/>
                  </a:lnTo>
                  <a:lnTo>
                    <a:pt x="1" y="38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15" y="2"/>
                  </a:lnTo>
                  <a:lnTo>
                    <a:pt x="26" y="0"/>
                  </a:lnTo>
                  <a:lnTo>
                    <a:pt x="37" y="2"/>
                  </a:lnTo>
                  <a:lnTo>
                    <a:pt x="52" y="16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28738B6C-0F57-4780-B607-99970A425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" y="3196"/>
              <a:ext cx="73" cy="24"/>
            </a:xfrm>
            <a:custGeom>
              <a:avLst/>
              <a:gdLst>
                <a:gd name="T0" fmla="*/ 282 w 290"/>
                <a:gd name="T1" fmla="*/ 88 h 97"/>
                <a:gd name="T2" fmla="*/ 273 w 290"/>
                <a:gd name="T3" fmla="*/ 90 h 97"/>
                <a:gd name="T4" fmla="*/ 255 w 290"/>
                <a:gd name="T5" fmla="*/ 90 h 97"/>
                <a:gd name="T6" fmla="*/ 222 w 290"/>
                <a:gd name="T7" fmla="*/ 82 h 97"/>
                <a:gd name="T8" fmla="*/ 159 w 290"/>
                <a:gd name="T9" fmla="*/ 70 h 97"/>
                <a:gd name="T10" fmla="*/ 97 w 290"/>
                <a:gd name="T11" fmla="*/ 73 h 97"/>
                <a:gd name="T12" fmla="*/ 47 w 290"/>
                <a:gd name="T13" fmla="*/ 85 h 97"/>
                <a:gd name="T14" fmla="*/ 19 w 290"/>
                <a:gd name="T15" fmla="*/ 96 h 97"/>
                <a:gd name="T16" fmla="*/ 13 w 290"/>
                <a:gd name="T17" fmla="*/ 97 h 97"/>
                <a:gd name="T18" fmla="*/ 6 w 290"/>
                <a:gd name="T19" fmla="*/ 90 h 97"/>
                <a:gd name="T20" fmla="*/ 0 w 290"/>
                <a:gd name="T21" fmla="*/ 79 h 97"/>
                <a:gd name="T22" fmla="*/ 3 w 290"/>
                <a:gd name="T23" fmla="*/ 61 h 97"/>
                <a:gd name="T24" fmla="*/ 12 w 290"/>
                <a:gd name="T25" fmla="*/ 42 h 97"/>
                <a:gd name="T26" fmla="*/ 32 w 290"/>
                <a:gd name="T27" fmla="*/ 24 h 97"/>
                <a:gd name="T28" fmla="*/ 64 w 290"/>
                <a:gd name="T29" fmla="*/ 10 h 97"/>
                <a:gd name="T30" fmla="*/ 110 w 290"/>
                <a:gd name="T31" fmla="*/ 0 h 97"/>
                <a:gd name="T32" fmla="*/ 139 w 290"/>
                <a:gd name="T33" fmla="*/ 0 h 97"/>
                <a:gd name="T34" fmla="*/ 165 w 290"/>
                <a:gd name="T35" fmla="*/ 0 h 97"/>
                <a:gd name="T36" fmla="*/ 208 w 290"/>
                <a:gd name="T37" fmla="*/ 6 h 97"/>
                <a:gd name="T38" fmla="*/ 241 w 290"/>
                <a:gd name="T39" fmla="*/ 18 h 97"/>
                <a:gd name="T40" fmla="*/ 265 w 290"/>
                <a:gd name="T41" fmla="*/ 32 h 97"/>
                <a:gd name="T42" fmla="*/ 281 w 290"/>
                <a:gd name="T43" fmla="*/ 48 h 97"/>
                <a:gd name="T44" fmla="*/ 288 w 290"/>
                <a:gd name="T45" fmla="*/ 63 h 97"/>
                <a:gd name="T46" fmla="*/ 290 w 290"/>
                <a:gd name="T47" fmla="*/ 76 h 97"/>
                <a:gd name="T48" fmla="*/ 286 w 290"/>
                <a:gd name="T49" fmla="*/ 86 h 97"/>
                <a:gd name="T50" fmla="*/ 282 w 290"/>
                <a:gd name="T51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0" h="97">
                  <a:moveTo>
                    <a:pt x="282" y="88"/>
                  </a:moveTo>
                  <a:lnTo>
                    <a:pt x="273" y="90"/>
                  </a:lnTo>
                  <a:lnTo>
                    <a:pt x="255" y="90"/>
                  </a:lnTo>
                  <a:lnTo>
                    <a:pt x="222" y="82"/>
                  </a:lnTo>
                  <a:lnTo>
                    <a:pt x="159" y="70"/>
                  </a:lnTo>
                  <a:lnTo>
                    <a:pt x="97" y="73"/>
                  </a:lnTo>
                  <a:lnTo>
                    <a:pt x="47" y="85"/>
                  </a:lnTo>
                  <a:lnTo>
                    <a:pt x="19" y="96"/>
                  </a:lnTo>
                  <a:lnTo>
                    <a:pt x="13" y="97"/>
                  </a:lnTo>
                  <a:lnTo>
                    <a:pt x="6" y="90"/>
                  </a:lnTo>
                  <a:lnTo>
                    <a:pt x="0" y="79"/>
                  </a:lnTo>
                  <a:lnTo>
                    <a:pt x="3" y="61"/>
                  </a:lnTo>
                  <a:lnTo>
                    <a:pt x="12" y="42"/>
                  </a:lnTo>
                  <a:lnTo>
                    <a:pt x="32" y="24"/>
                  </a:lnTo>
                  <a:lnTo>
                    <a:pt x="64" y="10"/>
                  </a:lnTo>
                  <a:lnTo>
                    <a:pt x="110" y="0"/>
                  </a:lnTo>
                  <a:lnTo>
                    <a:pt x="139" y="0"/>
                  </a:lnTo>
                  <a:lnTo>
                    <a:pt x="165" y="0"/>
                  </a:lnTo>
                  <a:lnTo>
                    <a:pt x="208" y="6"/>
                  </a:lnTo>
                  <a:lnTo>
                    <a:pt x="241" y="18"/>
                  </a:lnTo>
                  <a:lnTo>
                    <a:pt x="265" y="32"/>
                  </a:lnTo>
                  <a:lnTo>
                    <a:pt x="281" y="48"/>
                  </a:lnTo>
                  <a:lnTo>
                    <a:pt x="288" y="63"/>
                  </a:lnTo>
                  <a:lnTo>
                    <a:pt x="290" y="76"/>
                  </a:lnTo>
                  <a:lnTo>
                    <a:pt x="286" y="86"/>
                  </a:lnTo>
                  <a:lnTo>
                    <a:pt x="282" y="88"/>
                  </a:lnTo>
                  <a:close/>
                </a:path>
              </a:pathLst>
            </a:custGeom>
            <a:solidFill>
              <a:srgbClr val="684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CE351A0D-3E64-485B-B804-B6AC45CF4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" y="3345"/>
              <a:ext cx="71" cy="25"/>
            </a:xfrm>
            <a:custGeom>
              <a:avLst/>
              <a:gdLst>
                <a:gd name="T0" fmla="*/ 140 w 280"/>
                <a:gd name="T1" fmla="*/ 43 h 100"/>
                <a:gd name="T2" fmla="*/ 108 w 280"/>
                <a:gd name="T3" fmla="*/ 41 h 100"/>
                <a:gd name="T4" fmla="*/ 57 w 280"/>
                <a:gd name="T5" fmla="*/ 24 h 100"/>
                <a:gd name="T6" fmla="*/ 20 w 280"/>
                <a:gd name="T7" fmla="*/ 6 h 100"/>
                <a:gd name="T8" fmla="*/ 5 w 280"/>
                <a:gd name="T9" fmla="*/ 0 h 100"/>
                <a:gd name="T10" fmla="*/ 1 w 280"/>
                <a:gd name="T11" fmla="*/ 3 h 100"/>
                <a:gd name="T12" fmla="*/ 0 w 280"/>
                <a:gd name="T13" fmla="*/ 9 h 100"/>
                <a:gd name="T14" fmla="*/ 1 w 280"/>
                <a:gd name="T15" fmla="*/ 22 h 100"/>
                <a:gd name="T16" fmla="*/ 14 w 280"/>
                <a:gd name="T17" fmla="*/ 52 h 100"/>
                <a:gd name="T18" fmla="*/ 35 w 280"/>
                <a:gd name="T19" fmla="*/ 73 h 100"/>
                <a:gd name="T20" fmla="*/ 57 w 280"/>
                <a:gd name="T21" fmla="*/ 86 h 100"/>
                <a:gd name="T22" fmla="*/ 85 w 280"/>
                <a:gd name="T23" fmla="*/ 95 h 100"/>
                <a:gd name="T24" fmla="*/ 119 w 280"/>
                <a:gd name="T25" fmla="*/ 100 h 100"/>
                <a:gd name="T26" fmla="*/ 140 w 280"/>
                <a:gd name="T27" fmla="*/ 100 h 100"/>
                <a:gd name="T28" fmla="*/ 161 w 280"/>
                <a:gd name="T29" fmla="*/ 100 h 100"/>
                <a:gd name="T30" fmla="*/ 196 w 280"/>
                <a:gd name="T31" fmla="*/ 95 h 100"/>
                <a:gd name="T32" fmla="*/ 223 w 280"/>
                <a:gd name="T33" fmla="*/ 86 h 100"/>
                <a:gd name="T34" fmla="*/ 245 w 280"/>
                <a:gd name="T35" fmla="*/ 73 h 100"/>
                <a:gd name="T36" fmla="*/ 267 w 280"/>
                <a:gd name="T37" fmla="*/ 52 h 100"/>
                <a:gd name="T38" fmla="*/ 279 w 280"/>
                <a:gd name="T39" fmla="*/ 22 h 100"/>
                <a:gd name="T40" fmla="*/ 280 w 280"/>
                <a:gd name="T41" fmla="*/ 9 h 100"/>
                <a:gd name="T42" fmla="*/ 280 w 280"/>
                <a:gd name="T43" fmla="*/ 3 h 100"/>
                <a:gd name="T44" fmla="*/ 275 w 280"/>
                <a:gd name="T45" fmla="*/ 0 h 100"/>
                <a:gd name="T46" fmla="*/ 260 w 280"/>
                <a:gd name="T47" fmla="*/ 6 h 100"/>
                <a:gd name="T48" fmla="*/ 223 w 280"/>
                <a:gd name="T49" fmla="*/ 24 h 100"/>
                <a:gd name="T50" fmla="*/ 172 w 280"/>
                <a:gd name="T51" fmla="*/ 41 h 100"/>
                <a:gd name="T52" fmla="*/ 140 w 280"/>
                <a:gd name="T53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0" h="100">
                  <a:moveTo>
                    <a:pt x="140" y="43"/>
                  </a:moveTo>
                  <a:lnTo>
                    <a:pt x="108" y="41"/>
                  </a:lnTo>
                  <a:lnTo>
                    <a:pt x="57" y="24"/>
                  </a:lnTo>
                  <a:lnTo>
                    <a:pt x="20" y="6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9"/>
                  </a:lnTo>
                  <a:lnTo>
                    <a:pt x="1" y="22"/>
                  </a:lnTo>
                  <a:lnTo>
                    <a:pt x="14" y="52"/>
                  </a:lnTo>
                  <a:lnTo>
                    <a:pt x="35" y="73"/>
                  </a:lnTo>
                  <a:lnTo>
                    <a:pt x="57" y="86"/>
                  </a:lnTo>
                  <a:lnTo>
                    <a:pt x="85" y="95"/>
                  </a:lnTo>
                  <a:lnTo>
                    <a:pt x="119" y="100"/>
                  </a:lnTo>
                  <a:lnTo>
                    <a:pt x="140" y="100"/>
                  </a:lnTo>
                  <a:lnTo>
                    <a:pt x="161" y="100"/>
                  </a:lnTo>
                  <a:lnTo>
                    <a:pt x="196" y="95"/>
                  </a:lnTo>
                  <a:lnTo>
                    <a:pt x="223" y="86"/>
                  </a:lnTo>
                  <a:lnTo>
                    <a:pt x="245" y="73"/>
                  </a:lnTo>
                  <a:lnTo>
                    <a:pt x="267" y="52"/>
                  </a:lnTo>
                  <a:lnTo>
                    <a:pt x="279" y="22"/>
                  </a:lnTo>
                  <a:lnTo>
                    <a:pt x="280" y="9"/>
                  </a:lnTo>
                  <a:lnTo>
                    <a:pt x="280" y="3"/>
                  </a:lnTo>
                  <a:lnTo>
                    <a:pt x="275" y="0"/>
                  </a:lnTo>
                  <a:lnTo>
                    <a:pt x="260" y="6"/>
                  </a:lnTo>
                  <a:lnTo>
                    <a:pt x="223" y="24"/>
                  </a:lnTo>
                  <a:lnTo>
                    <a:pt x="172" y="41"/>
                  </a:lnTo>
                  <a:lnTo>
                    <a:pt x="140" y="43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B14EC4E3-E93E-4461-A4F5-1BB7104CF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" y="3425"/>
              <a:ext cx="24" cy="9"/>
            </a:xfrm>
            <a:custGeom>
              <a:avLst/>
              <a:gdLst>
                <a:gd name="T0" fmla="*/ 48 w 97"/>
                <a:gd name="T1" fmla="*/ 15 h 35"/>
                <a:gd name="T2" fmla="*/ 27 w 97"/>
                <a:gd name="T3" fmla="*/ 12 h 35"/>
                <a:gd name="T4" fmla="*/ 7 w 97"/>
                <a:gd name="T5" fmla="*/ 2 h 35"/>
                <a:gd name="T6" fmla="*/ 0 w 97"/>
                <a:gd name="T7" fmla="*/ 0 h 35"/>
                <a:gd name="T8" fmla="*/ 0 w 97"/>
                <a:gd name="T9" fmla="*/ 3 h 35"/>
                <a:gd name="T10" fmla="*/ 1 w 97"/>
                <a:gd name="T11" fmla="*/ 13 h 35"/>
                <a:gd name="T12" fmla="*/ 15 w 97"/>
                <a:gd name="T13" fmla="*/ 28 h 35"/>
                <a:gd name="T14" fmla="*/ 35 w 97"/>
                <a:gd name="T15" fmla="*/ 34 h 35"/>
                <a:gd name="T16" fmla="*/ 48 w 97"/>
                <a:gd name="T17" fmla="*/ 35 h 35"/>
                <a:gd name="T18" fmla="*/ 62 w 97"/>
                <a:gd name="T19" fmla="*/ 34 h 35"/>
                <a:gd name="T20" fmla="*/ 81 w 97"/>
                <a:gd name="T21" fmla="*/ 28 h 35"/>
                <a:gd name="T22" fmla="*/ 96 w 97"/>
                <a:gd name="T23" fmla="*/ 13 h 35"/>
                <a:gd name="T24" fmla="*/ 97 w 97"/>
                <a:gd name="T25" fmla="*/ 3 h 35"/>
                <a:gd name="T26" fmla="*/ 96 w 97"/>
                <a:gd name="T27" fmla="*/ 0 h 35"/>
                <a:gd name="T28" fmla="*/ 89 w 97"/>
                <a:gd name="T29" fmla="*/ 2 h 35"/>
                <a:gd name="T30" fmla="*/ 69 w 97"/>
                <a:gd name="T31" fmla="*/ 12 h 35"/>
                <a:gd name="T32" fmla="*/ 48 w 97"/>
                <a:gd name="T33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35">
                  <a:moveTo>
                    <a:pt x="48" y="15"/>
                  </a:moveTo>
                  <a:lnTo>
                    <a:pt x="27" y="12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13"/>
                  </a:lnTo>
                  <a:lnTo>
                    <a:pt x="15" y="28"/>
                  </a:lnTo>
                  <a:lnTo>
                    <a:pt x="35" y="34"/>
                  </a:lnTo>
                  <a:lnTo>
                    <a:pt x="48" y="35"/>
                  </a:lnTo>
                  <a:lnTo>
                    <a:pt x="62" y="34"/>
                  </a:lnTo>
                  <a:lnTo>
                    <a:pt x="81" y="28"/>
                  </a:lnTo>
                  <a:lnTo>
                    <a:pt x="96" y="13"/>
                  </a:lnTo>
                  <a:lnTo>
                    <a:pt x="97" y="3"/>
                  </a:lnTo>
                  <a:lnTo>
                    <a:pt x="96" y="0"/>
                  </a:lnTo>
                  <a:lnTo>
                    <a:pt x="89" y="2"/>
                  </a:lnTo>
                  <a:lnTo>
                    <a:pt x="69" y="12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1D2B8726-F780-4FAF-84D2-F97B6EDB9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" y="3397"/>
              <a:ext cx="111" cy="18"/>
            </a:xfrm>
            <a:custGeom>
              <a:avLst/>
              <a:gdLst>
                <a:gd name="T0" fmla="*/ 222 w 444"/>
                <a:gd name="T1" fmla="*/ 45 h 73"/>
                <a:gd name="T2" fmla="*/ 172 w 444"/>
                <a:gd name="T3" fmla="*/ 43 h 73"/>
                <a:gd name="T4" fmla="*/ 90 w 444"/>
                <a:gd name="T5" fmla="*/ 28 h 73"/>
                <a:gd name="T6" fmla="*/ 32 w 444"/>
                <a:gd name="T7" fmla="*/ 10 h 73"/>
                <a:gd name="T8" fmla="*/ 3 w 444"/>
                <a:gd name="T9" fmla="*/ 0 h 73"/>
                <a:gd name="T10" fmla="*/ 0 w 444"/>
                <a:gd name="T11" fmla="*/ 3 h 73"/>
                <a:gd name="T12" fmla="*/ 1 w 444"/>
                <a:gd name="T13" fmla="*/ 10 h 73"/>
                <a:gd name="T14" fmla="*/ 22 w 444"/>
                <a:gd name="T15" fmla="*/ 31 h 73"/>
                <a:gd name="T16" fmla="*/ 70 w 444"/>
                <a:gd name="T17" fmla="*/ 55 h 73"/>
                <a:gd name="T18" fmla="*/ 133 w 444"/>
                <a:gd name="T19" fmla="*/ 69 h 73"/>
                <a:gd name="T20" fmla="*/ 189 w 444"/>
                <a:gd name="T21" fmla="*/ 73 h 73"/>
                <a:gd name="T22" fmla="*/ 222 w 444"/>
                <a:gd name="T23" fmla="*/ 73 h 73"/>
                <a:gd name="T24" fmla="*/ 255 w 444"/>
                <a:gd name="T25" fmla="*/ 73 h 73"/>
                <a:gd name="T26" fmla="*/ 311 w 444"/>
                <a:gd name="T27" fmla="*/ 69 h 73"/>
                <a:gd name="T28" fmla="*/ 374 w 444"/>
                <a:gd name="T29" fmla="*/ 55 h 73"/>
                <a:gd name="T30" fmla="*/ 423 w 444"/>
                <a:gd name="T31" fmla="*/ 31 h 73"/>
                <a:gd name="T32" fmla="*/ 443 w 444"/>
                <a:gd name="T33" fmla="*/ 10 h 73"/>
                <a:gd name="T34" fmla="*/ 444 w 444"/>
                <a:gd name="T35" fmla="*/ 3 h 73"/>
                <a:gd name="T36" fmla="*/ 442 w 444"/>
                <a:gd name="T37" fmla="*/ 0 h 73"/>
                <a:gd name="T38" fmla="*/ 412 w 444"/>
                <a:gd name="T39" fmla="*/ 10 h 73"/>
                <a:gd name="T40" fmla="*/ 355 w 444"/>
                <a:gd name="T41" fmla="*/ 28 h 73"/>
                <a:gd name="T42" fmla="*/ 272 w 444"/>
                <a:gd name="T43" fmla="*/ 43 h 73"/>
                <a:gd name="T44" fmla="*/ 222 w 444"/>
                <a:gd name="T45" fmla="*/ 4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4" h="73">
                  <a:moveTo>
                    <a:pt x="222" y="45"/>
                  </a:moveTo>
                  <a:lnTo>
                    <a:pt x="172" y="43"/>
                  </a:lnTo>
                  <a:lnTo>
                    <a:pt x="90" y="28"/>
                  </a:lnTo>
                  <a:lnTo>
                    <a:pt x="32" y="10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10"/>
                  </a:lnTo>
                  <a:lnTo>
                    <a:pt x="22" y="31"/>
                  </a:lnTo>
                  <a:lnTo>
                    <a:pt x="70" y="55"/>
                  </a:lnTo>
                  <a:lnTo>
                    <a:pt x="133" y="69"/>
                  </a:lnTo>
                  <a:lnTo>
                    <a:pt x="189" y="73"/>
                  </a:lnTo>
                  <a:lnTo>
                    <a:pt x="222" y="73"/>
                  </a:lnTo>
                  <a:lnTo>
                    <a:pt x="255" y="73"/>
                  </a:lnTo>
                  <a:lnTo>
                    <a:pt x="311" y="69"/>
                  </a:lnTo>
                  <a:lnTo>
                    <a:pt x="374" y="55"/>
                  </a:lnTo>
                  <a:lnTo>
                    <a:pt x="423" y="31"/>
                  </a:lnTo>
                  <a:lnTo>
                    <a:pt x="443" y="10"/>
                  </a:lnTo>
                  <a:lnTo>
                    <a:pt x="444" y="3"/>
                  </a:lnTo>
                  <a:lnTo>
                    <a:pt x="442" y="0"/>
                  </a:lnTo>
                  <a:lnTo>
                    <a:pt x="412" y="10"/>
                  </a:lnTo>
                  <a:lnTo>
                    <a:pt x="355" y="28"/>
                  </a:lnTo>
                  <a:lnTo>
                    <a:pt x="272" y="43"/>
                  </a:lnTo>
                  <a:lnTo>
                    <a:pt x="222" y="45"/>
                  </a:lnTo>
                  <a:close/>
                </a:path>
              </a:pathLst>
            </a:custGeom>
            <a:solidFill>
              <a:srgbClr val="F79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168D069F-9B23-4BF2-900E-D63D78A82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3318"/>
              <a:ext cx="60" cy="60"/>
            </a:xfrm>
            <a:custGeom>
              <a:avLst/>
              <a:gdLst>
                <a:gd name="T0" fmla="*/ 239 w 239"/>
                <a:gd name="T1" fmla="*/ 121 h 240"/>
                <a:gd name="T2" fmla="*/ 238 w 239"/>
                <a:gd name="T3" fmla="*/ 145 h 240"/>
                <a:gd name="T4" fmla="*/ 220 w 239"/>
                <a:gd name="T5" fmla="*/ 188 h 240"/>
                <a:gd name="T6" fmla="*/ 187 w 239"/>
                <a:gd name="T7" fmla="*/ 221 h 240"/>
                <a:gd name="T8" fmla="*/ 144 w 239"/>
                <a:gd name="T9" fmla="*/ 239 h 240"/>
                <a:gd name="T10" fmla="*/ 119 w 239"/>
                <a:gd name="T11" fmla="*/ 240 h 240"/>
                <a:gd name="T12" fmla="*/ 95 w 239"/>
                <a:gd name="T13" fmla="*/ 239 h 240"/>
                <a:gd name="T14" fmla="*/ 52 w 239"/>
                <a:gd name="T15" fmla="*/ 221 h 240"/>
                <a:gd name="T16" fmla="*/ 19 w 239"/>
                <a:gd name="T17" fmla="*/ 188 h 240"/>
                <a:gd name="T18" fmla="*/ 1 w 239"/>
                <a:gd name="T19" fmla="*/ 145 h 240"/>
                <a:gd name="T20" fmla="*/ 0 w 239"/>
                <a:gd name="T21" fmla="*/ 121 h 240"/>
                <a:gd name="T22" fmla="*/ 1 w 239"/>
                <a:gd name="T23" fmla="*/ 96 h 240"/>
                <a:gd name="T24" fmla="*/ 19 w 239"/>
                <a:gd name="T25" fmla="*/ 53 h 240"/>
                <a:gd name="T26" fmla="*/ 52 w 239"/>
                <a:gd name="T27" fmla="*/ 20 h 240"/>
                <a:gd name="T28" fmla="*/ 95 w 239"/>
                <a:gd name="T29" fmla="*/ 3 h 240"/>
                <a:gd name="T30" fmla="*/ 119 w 239"/>
                <a:gd name="T31" fmla="*/ 0 h 240"/>
                <a:gd name="T32" fmla="*/ 144 w 239"/>
                <a:gd name="T33" fmla="*/ 3 h 240"/>
                <a:gd name="T34" fmla="*/ 187 w 239"/>
                <a:gd name="T35" fmla="*/ 20 h 240"/>
                <a:gd name="T36" fmla="*/ 220 w 239"/>
                <a:gd name="T37" fmla="*/ 53 h 240"/>
                <a:gd name="T38" fmla="*/ 238 w 239"/>
                <a:gd name="T39" fmla="*/ 96 h 240"/>
                <a:gd name="T40" fmla="*/ 239 w 239"/>
                <a:gd name="T41" fmla="*/ 12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240">
                  <a:moveTo>
                    <a:pt x="239" y="121"/>
                  </a:moveTo>
                  <a:lnTo>
                    <a:pt x="238" y="145"/>
                  </a:lnTo>
                  <a:lnTo>
                    <a:pt x="220" y="188"/>
                  </a:lnTo>
                  <a:lnTo>
                    <a:pt x="187" y="221"/>
                  </a:lnTo>
                  <a:lnTo>
                    <a:pt x="144" y="239"/>
                  </a:lnTo>
                  <a:lnTo>
                    <a:pt x="119" y="240"/>
                  </a:lnTo>
                  <a:lnTo>
                    <a:pt x="95" y="239"/>
                  </a:lnTo>
                  <a:lnTo>
                    <a:pt x="52" y="221"/>
                  </a:lnTo>
                  <a:lnTo>
                    <a:pt x="19" y="188"/>
                  </a:lnTo>
                  <a:lnTo>
                    <a:pt x="1" y="145"/>
                  </a:lnTo>
                  <a:lnTo>
                    <a:pt x="0" y="121"/>
                  </a:lnTo>
                  <a:lnTo>
                    <a:pt x="1" y="96"/>
                  </a:lnTo>
                  <a:lnTo>
                    <a:pt x="19" y="53"/>
                  </a:lnTo>
                  <a:lnTo>
                    <a:pt x="52" y="20"/>
                  </a:lnTo>
                  <a:lnTo>
                    <a:pt x="95" y="3"/>
                  </a:lnTo>
                  <a:lnTo>
                    <a:pt x="119" y="0"/>
                  </a:lnTo>
                  <a:lnTo>
                    <a:pt x="144" y="3"/>
                  </a:lnTo>
                  <a:lnTo>
                    <a:pt x="187" y="20"/>
                  </a:lnTo>
                  <a:lnTo>
                    <a:pt x="220" y="53"/>
                  </a:lnTo>
                  <a:lnTo>
                    <a:pt x="238" y="96"/>
                  </a:lnTo>
                  <a:lnTo>
                    <a:pt x="239" y="121"/>
                  </a:lnTo>
                  <a:close/>
                </a:path>
              </a:pathLst>
            </a:custGeom>
            <a:solidFill>
              <a:srgbClr val="F9A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8EB105B0-B415-49F4-97B5-3DEBBBCFA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9" y="3318"/>
              <a:ext cx="60" cy="60"/>
            </a:xfrm>
            <a:custGeom>
              <a:avLst/>
              <a:gdLst>
                <a:gd name="T0" fmla="*/ 239 w 239"/>
                <a:gd name="T1" fmla="*/ 121 h 240"/>
                <a:gd name="T2" fmla="*/ 238 w 239"/>
                <a:gd name="T3" fmla="*/ 145 h 240"/>
                <a:gd name="T4" fmla="*/ 220 w 239"/>
                <a:gd name="T5" fmla="*/ 188 h 240"/>
                <a:gd name="T6" fmla="*/ 187 w 239"/>
                <a:gd name="T7" fmla="*/ 221 h 240"/>
                <a:gd name="T8" fmla="*/ 144 w 239"/>
                <a:gd name="T9" fmla="*/ 239 h 240"/>
                <a:gd name="T10" fmla="*/ 120 w 239"/>
                <a:gd name="T11" fmla="*/ 240 h 240"/>
                <a:gd name="T12" fmla="*/ 95 w 239"/>
                <a:gd name="T13" fmla="*/ 239 h 240"/>
                <a:gd name="T14" fmla="*/ 52 w 239"/>
                <a:gd name="T15" fmla="*/ 221 h 240"/>
                <a:gd name="T16" fmla="*/ 19 w 239"/>
                <a:gd name="T17" fmla="*/ 188 h 240"/>
                <a:gd name="T18" fmla="*/ 1 w 239"/>
                <a:gd name="T19" fmla="*/ 145 h 240"/>
                <a:gd name="T20" fmla="*/ 0 w 239"/>
                <a:gd name="T21" fmla="*/ 121 h 240"/>
                <a:gd name="T22" fmla="*/ 1 w 239"/>
                <a:gd name="T23" fmla="*/ 96 h 240"/>
                <a:gd name="T24" fmla="*/ 19 w 239"/>
                <a:gd name="T25" fmla="*/ 53 h 240"/>
                <a:gd name="T26" fmla="*/ 52 w 239"/>
                <a:gd name="T27" fmla="*/ 20 h 240"/>
                <a:gd name="T28" fmla="*/ 95 w 239"/>
                <a:gd name="T29" fmla="*/ 3 h 240"/>
                <a:gd name="T30" fmla="*/ 120 w 239"/>
                <a:gd name="T31" fmla="*/ 0 h 240"/>
                <a:gd name="T32" fmla="*/ 144 w 239"/>
                <a:gd name="T33" fmla="*/ 3 h 240"/>
                <a:gd name="T34" fmla="*/ 187 w 239"/>
                <a:gd name="T35" fmla="*/ 20 h 240"/>
                <a:gd name="T36" fmla="*/ 220 w 239"/>
                <a:gd name="T37" fmla="*/ 53 h 240"/>
                <a:gd name="T38" fmla="*/ 238 w 239"/>
                <a:gd name="T39" fmla="*/ 96 h 240"/>
                <a:gd name="T40" fmla="*/ 239 w 239"/>
                <a:gd name="T41" fmla="*/ 12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240">
                  <a:moveTo>
                    <a:pt x="239" y="121"/>
                  </a:moveTo>
                  <a:lnTo>
                    <a:pt x="238" y="145"/>
                  </a:lnTo>
                  <a:lnTo>
                    <a:pt x="220" y="188"/>
                  </a:lnTo>
                  <a:lnTo>
                    <a:pt x="187" y="221"/>
                  </a:lnTo>
                  <a:lnTo>
                    <a:pt x="144" y="239"/>
                  </a:lnTo>
                  <a:lnTo>
                    <a:pt x="120" y="240"/>
                  </a:lnTo>
                  <a:lnTo>
                    <a:pt x="95" y="239"/>
                  </a:lnTo>
                  <a:lnTo>
                    <a:pt x="52" y="221"/>
                  </a:lnTo>
                  <a:lnTo>
                    <a:pt x="19" y="188"/>
                  </a:lnTo>
                  <a:lnTo>
                    <a:pt x="1" y="145"/>
                  </a:lnTo>
                  <a:lnTo>
                    <a:pt x="0" y="121"/>
                  </a:lnTo>
                  <a:lnTo>
                    <a:pt x="1" y="96"/>
                  </a:lnTo>
                  <a:lnTo>
                    <a:pt x="19" y="53"/>
                  </a:lnTo>
                  <a:lnTo>
                    <a:pt x="52" y="20"/>
                  </a:lnTo>
                  <a:lnTo>
                    <a:pt x="95" y="3"/>
                  </a:lnTo>
                  <a:lnTo>
                    <a:pt x="120" y="0"/>
                  </a:lnTo>
                  <a:lnTo>
                    <a:pt x="144" y="3"/>
                  </a:lnTo>
                  <a:lnTo>
                    <a:pt x="187" y="20"/>
                  </a:lnTo>
                  <a:lnTo>
                    <a:pt x="220" y="53"/>
                  </a:lnTo>
                  <a:lnTo>
                    <a:pt x="238" y="96"/>
                  </a:lnTo>
                  <a:lnTo>
                    <a:pt x="239" y="121"/>
                  </a:lnTo>
                  <a:close/>
                </a:path>
              </a:pathLst>
            </a:custGeom>
            <a:solidFill>
              <a:srgbClr val="F9A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E068C0E8-F199-4472-B265-B733B354F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7" y="3515"/>
              <a:ext cx="231" cy="133"/>
            </a:xfrm>
            <a:custGeom>
              <a:avLst/>
              <a:gdLst>
                <a:gd name="T0" fmla="*/ 923 w 923"/>
                <a:gd name="T1" fmla="*/ 0 h 532"/>
                <a:gd name="T2" fmla="*/ 923 w 923"/>
                <a:gd name="T3" fmla="*/ 532 h 532"/>
                <a:gd name="T4" fmla="*/ 0 w 923"/>
                <a:gd name="T5" fmla="*/ 532 h 532"/>
                <a:gd name="T6" fmla="*/ 2 w 923"/>
                <a:gd name="T7" fmla="*/ 511 h 532"/>
                <a:gd name="T8" fmla="*/ 11 w 923"/>
                <a:gd name="T9" fmla="*/ 468 h 532"/>
                <a:gd name="T10" fmla="*/ 32 w 923"/>
                <a:gd name="T11" fmla="*/ 425 h 532"/>
                <a:gd name="T12" fmla="*/ 60 w 923"/>
                <a:gd name="T13" fmla="*/ 380 h 532"/>
                <a:gd name="T14" fmla="*/ 96 w 923"/>
                <a:gd name="T15" fmla="*/ 335 h 532"/>
                <a:gd name="T16" fmla="*/ 140 w 923"/>
                <a:gd name="T17" fmla="*/ 291 h 532"/>
                <a:gd name="T18" fmla="*/ 191 w 923"/>
                <a:gd name="T19" fmla="*/ 247 h 532"/>
                <a:gd name="T20" fmla="*/ 249 w 923"/>
                <a:gd name="T21" fmla="*/ 205 h 532"/>
                <a:gd name="T22" fmla="*/ 313 w 923"/>
                <a:gd name="T23" fmla="*/ 166 h 532"/>
                <a:gd name="T24" fmla="*/ 382 w 923"/>
                <a:gd name="T25" fmla="*/ 128 h 532"/>
                <a:gd name="T26" fmla="*/ 456 w 923"/>
                <a:gd name="T27" fmla="*/ 95 h 532"/>
                <a:gd name="T28" fmla="*/ 534 w 923"/>
                <a:gd name="T29" fmla="*/ 66 h 532"/>
                <a:gd name="T30" fmla="*/ 616 w 923"/>
                <a:gd name="T31" fmla="*/ 41 h 532"/>
                <a:gd name="T32" fmla="*/ 701 w 923"/>
                <a:gd name="T33" fmla="*/ 22 h 532"/>
                <a:gd name="T34" fmla="*/ 788 w 923"/>
                <a:gd name="T35" fmla="*/ 8 h 532"/>
                <a:gd name="T36" fmla="*/ 877 w 923"/>
                <a:gd name="T37" fmla="*/ 0 h 532"/>
                <a:gd name="T38" fmla="*/ 923 w 923"/>
                <a:gd name="T3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3" h="532">
                  <a:moveTo>
                    <a:pt x="923" y="0"/>
                  </a:moveTo>
                  <a:lnTo>
                    <a:pt x="923" y="532"/>
                  </a:lnTo>
                  <a:lnTo>
                    <a:pt x="0" y="532"/>
                  </a:lnTo>
                  <a:lnTo>
                    <a:pt x="2" y="511"/>
                  </a:lnTo>
                  <a:lnTo>
                    <a:pt x="11" y="468"/>
                  </a:lnTo>
                  <a:lnTo>
                    <a:pt x="32" y="425"/>
                  </a:lnTo>
                  <a:lnTo>
                    <a:pt x="60" y="380"/>
                  </a:lnTo>
                  <a:lnTo>
                    <a:pt x="96" y="335"/>
                  </a:lnTo>
                  <a:lnTo>
                    <a:pt x="140" y="291"/>
                  </a:lnTo>
                  <a:lnTo>
                    <a:pt x="191" y="247"/>
                  </a:lnTo>
                  <a:lnTo>
                    <a:pt x="249" y="205"/>
                  </a:lnTo>
                  <a:lnTo>
                    <a:pt x="313" y="166"/>
                  </a:lnTo>
                  <a:lnTo>
                    <a:pt x="382" y="128"/>
                  </a:lnTo>
                  <a:lnTo>
                    <a:pt x="456" y="95"/>
                  </a:lnTo>
                  <a:lnTo>
                    <a:pt x="534" y="66"/>
                  </a:lnTo>
                  <a:lnTo>
                    <a:pt x="616" y="41"/>
                  </a:lnTo>
                  <a:lnTo>
                    <a:pt x="701" y="22"/>
                  </a:lnTo>
                  <a:lnTo>
                    <a:pt x="788" y="8"/>
                  </a:lnTo>
                  <a:lnTo>
                    <a:pt x="877" y="0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rgbClr val="46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79">
              <a:extLst>
                <a:ext uri="{FF2B5EF4-FFF2-40B4-BE49-F238E27FC236}">
                  <a16:creationId xmlns:a16="http://schemas.microsoft.com/office/drawing/2014/main" id="{9523BE9D-1DDC-45B8-AB0E-A20774C0C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" y="3515"/>
              <a:ext cx="230" cy="133"/>
            </a:xfrm>
            <a:custGeom>
              <a:avLst/>
              <a:gdLst>
                <a:gd name="T0" fmla="*/ 0 w 922"/>
                <a:gd name="T1" fmla="*/ 0 h 532"/>
                <a:gd name="T2" fmla="*/ 0 w 922"/>
                <a:gd name="T3" fmla="*/ 532 h 532"/>
                <a:gd name="T4" fmla="*/ 922 w 922"/>
                <a:gd name="T5" fmla="*/ 532 h 532"/>
                <a:gd name="T6" fmla="*/ 921 w 922"/>
                <a:gd name="T7" fmla="*/ 511 h 532"/>
                <a:gd name="T8" fmla="*/ 912 w 922"/>
                <a:gd name="T9" fmla="*/ 468 h 532"/>
                <a:gd name="T10" fmla="*/ 892 w 922"/>
                <a:gd name="T11" fmla="*/ 425 h 532"/>
                <a:gd name="T12" fmla="*/ 864 w 922"/>
                <a:gd name="T13" fmla="*/ 380 h 532"/>
                <a:gd name="T14" fmla="*/ 828 w 922"/>
                <a:gd name="T15" fmla="*/ 335 h 532"/>
                <a:gd name="T16" fmla="*/ 784 w 922"/>
                <a:gd name="T17" fmla="*/ 291 h 532"/>
                <a:gd name="T18" fmla="*/ 732 w 922"/>
                <a:gd name="T19" fmla="*/ 247 h 532"/>
                <a:gd name="T20" fmla="*/ 674 w 922"/>
                <a:gd name="T21" fmla="*/ 205 h 532"/>
                <a:gd name="T22" fmla="*/ 611 w 922"/>
                <a:gd name="T23" fmla="*/ 166 h 532"/>
                <a:gd name="T24" fmla="*/ 541 w 922"/>
                <a:gd name="T25" fmla="*/ 128 h 532"/>
                <a:gd name="T26" fmla="*/ 468 w 922"/>
                <a:gd name="T27" fmla="*/ 95 h 532"/>
                <a:gd name="T28" fmla="*/ 389 w 922"/>
                <a:gd name="T29" fmla="*/ 66 h 532"/>
                <a:gd name="T30" fmla="*/ 308 w 922"/>
                <a:gd name="T31" fmla="*/ 41 h 532"/>
                <a:gd name="T32" fmla="*/ 222 w 922"/>
                <a:gd name="T33" fmla="*/ 22 h 532"/>
                <a:gd name="T34" fmla="*/ 135 w 922"/>
                <a:gd name="T35" fmla="*/ 8 h 532"/>
                <a:gd name="T36" fmla="*/ 46 w 922"/>
                <a:gd name="T37" fmla="*/ 0 h 532"/>
                <a:gd name="T38" fmla="*/ 0 w 922"/>
                <a:gd name="T3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2" h="532">
                  <a:moveTo>
                    <a:pt x="0" y="0"/>
                  </a:moveTo>
                  <a:lnTo>
                    <a:pt x="0" y="532"/>
                  </a:lnTo>
                  <a:lnTo>
                    <a:pt x="922" y="532"/>
                  </a:lnTo>
                  <a:lnTo>
                    <a:pt x="921" y="511"/>
                  </a:lnTo>
                  <a:lnTo>
                    <a:pt x="912" y="468"/>
                  </a:lnTo>
                  <a:lnTo>
                    <a:pt x="892" y="425"/>
                  </a:lnTo>
                  <a:lnTo>
                    <a:pt x="864" y="380"/>
                  </a:lnTo>
                  <a:lnTo>
                    <a:pt x="828" y="335"/>
                  </a:lnTo>
                  <a:lnTo>
                    <a:pt x="784" y="291"/>
                  </a:lnTo>
                  <a:lnTo>
                    <a:pt x="732" y="247"/>
                  </a:lnTo>
                  <a:lnTo>
                    <a:pt x="674" y="205"/>
                  </a:lnTo>
                  <a:lnTo>
                    <a:pt x="611" y="166"/>
                  </a:lnTo>
                  <a:lnTo>
                    <a:pt x="541" y="128"/>
                  </a:lnTo>
                  <a:lnTo>
                    <a:pt x="468" y="95"/>
                  </a:lnTo>
                  <a:lnTo>
                    <a:pt x="389" y="66"/>
                  </a:lnTo>
                  <a:lnTo>
                    <a:pt x="308" y="41"/>
                  </a:lnTo>
                  <a:lnTo>
                    <a:pt x="222" y="22"/>
                  </a:lnTo>
                  <a:lnTo>
                    <a:pt x="135" y="8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80">
              <a:extLst>
                <a:ext uri="{FF2B5EF4-FFF2-40B4-BE49-F238E27FC236}">
                  <a16:creationId xmlns:a16="http://schemas.microsoft.com/office/drawing/2014/main" id="{516C7206-24E1-4F72-85ED-D333F2627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0" y="3518"/>
              <a:ext cx="88" cy="130"/>
            </a:xfrm>
            <a:custGeom>
              <a:avLst/>
              <a:gdLst>
                <a:gd name="T0" fmla="*/ 173 w 349"/>
                <a:gd name="T1" fmla="*/ 2 h 520"/>
                <a:gd name="T2" fmla="*/ 169 w 349"/>
                <a:gd name="T3" fmla="*/ 2 h 520"/>
                <a:gd name="T4" fmla="*/ 165 w 349"/>
                <a:gd name="T5" fmla="*/ 3 h 520"/>
                <a:gd name="T6" fmla="*/ 123 w 349"/>
                <a:gd name="T7" fmla="*/ 11 h 520"/>
                <a:gd name="T8" fmla="*/ 40 w 349"/>
                <a:gd name="T9" fmla="*/ 29 h 520"/>
                <a:gd name="T10" fmla="*/ 0 w 349"/>
                <a:gd name="T11" fmla="*/ 41 h 520"/>
                <a:gd name="T12" fmla="*/ 349 w 349"/>
                <a:gd name="T13" fmla="*/ 520 h 520"/>
                <a:gd name="T14" fmla="*/ 349 w 349"/>
                <a:gd name="T15" fmla="*/ 254 h 520"/>
                <a:gd name="T16" fmla="*/ 192 w 349"/>
                <a:gd name="T17" fmla="*/ 0 h 520"/>
                <a:gd name="T18" fmla="*/ 183 w 349"/>
                <a:gd name="T19" fmla="*/ 0 h 520"/>
                <a:gd name="T20" fmla="*/ 173 w 349"/>
                <a:gd name="T21" fmla="*/ 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9" h="520">
                  <a:moveTo>
                    <a:pt x="173" y="2"/>
                  </a:moveTo>
                  <a:lnTo>
                    <a:pt x="169" y="2"/>
                  </a:lnTo>
                  <a:lnTo>
                    <a:pt x="165" y="3"/>
                  </a:lnTo>
                  <a:lnTo>
                    <a:pt x="123" y="11"/>
                  </a:lnTo>
                  <a:lnTo>
                    <a:pt x="40" y="29"/>
                  </a:lnTo>
                  <a:lnTo>
                    <a:pt x="0" y="41"/>
                  </a:lnTo>
                  <a:lnTo>
                    <a:pt x="349" y="520"/>
                  </a:lnTo>
                  <a:lnTo>
                    <a:pt x="349" y="25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73" y="2"/>
                  </a:lnTo>
                  <a:close/>
                </a:path>
              </a:pathLst>
            </a:custGeom>
            <a:solidFill>
              <a:srgbClr val="37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964EC1F1-74A1-4899-9FAE-BE77B7AAD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" y="3518"/>
              <a:ext cx="87" cy="130"/>
            </a:xfrm>
            <a:custGeom>
              <a:avLst/>
              <a:gdLst>
                <a:gd name="T0" fmla="*/ 176 w 350"/>
                <a:gd name="T1" fmla="*/ 2 h 520"/>
                <a:gd name="T2" fmla="*/ 180 w 350"/>
                <a:gd name="T3" fmla="*/ 2 h 520"/>
                <a:gd name="T4" fmla="*/ 184 w 350"/>
                <a:gd name="T5" fmla="*/ 3 h 520"/>
                <a:gd name="T6" fmla="*/ 226 w 350"/>
                <a:gd name="T7" fmla="*/ 11 h 520"/>
                <a:gd name="T8" fmla="*/ 309 w 350"/>
                <a:gd name="T9" fmla="*/ 29 h 520"/>
                <a:gd name="T10" fmla="*/ 350 w 350"/>
                <a:gd name="T11" fmla="*/ 41 h 520"/>
                <a:gd name="T12" fmla="*/ 0 w 350"/>
                <a:gd name="T13" fmla="*/ 520 h 520"/>
                <a:gd name="T14" fmla="*/ 0 w 350"/>
                <a:gd name="T15" fmla="*/ 254 h 520"/>
                <a:gd name="T16" fmla="*/ 157 w 350"/>
                <a:gd name="T17" fmla="*/ 0 h 520"/>
                <a:gd name="T18" fmla="*/ 167 w 350"/>
                <a:gd name="T19" fmla="*/ 0 h 520"/>
                <a:gd name="T20" fmla="*/ 176 w 350"/>
                <a:gd name="T21" fmla="*/ 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0" h="520">
                  <a:moveTo>
                    <a:pt x="176" y="2"/>
                  </a:moveTo>
                  <a:lnTo>
                    <a:pt x="180" y="2"/>
                  </a:lnTo>
                  <a:lnTo>
                    <a:pt x="184" y="3"/>
                  </a:lnTo>
                  <a:lnTo>
                    <a:pt x="226" y="11"/>
                  </a:lnTo>
                  <a:lnTo>
                    <a:pt x="309" y="29"/>
                  </a:lnTo>
                  <a:lnTo>
                    <a:pt x="350" y="41"/>
                  </a:lnTo>
                  <a:lnTo>
                    <a:pt x="0" y="520"/>
                  </a:lnTo>
                  <a:lnTo>
                    <a:pt x="0" y="254"/>
                  </a:lnTo>
                  <a:lnTo>
                    <a:pt x="157" y="0"/>
                  </a:lnTo>
                  <a:lnTo>
                    <a:pt x="167" y="0"/>
                  </a:lnTo>
                  <a:lnTo>
                    <a:pt x="176" y="2"/>
                  </a:lnTo>
                  <a:close/>
                </a:path>
              </a:pathLst>
            </a:custGeom>
            <a:solidFill>
              <a:srgbClr val="37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82">
              <a:extLst>
                <a:ext uri="{FF2B5EF4-FFF2-40B4-BE49-F238E27FC236}">
                  <a16:creationId xmlns:a16="http://schemas.microsoft.com/office/drawing/2014/main" id="{80C65DC8-E862-4E32-96CE-894CC46D1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" y="2917"/>
              <a:ext cx="515" cy="665"/>
            </a:xfrm>
            <a:custGeom>
              <a:avLst/>
              <a:gdLst>
                <a:gd name="T0" fmla="*/ 942 w 2060"/>
                <a:gd name="T1" fmla="*/ 1 h 2658"/>
                <a:gd name="T2" fmla="*/ 643 w 2060"/>
                <a:gd name="T3" fmla="*/ 47 h 2658"/>
                <a:gd name="T4" fmla="*/ 410 w 2060"/>
                <a:gd name="T5" fmla="*/ 147 h 2658"/>
                <a:gd name="T6" fmla="*/ 240 w 2060"/>
                <a:gd name="T7" fmla="*/ 297 h 2658"/>
                <a:gd name="T8" fmla="*/ 121 w 2060"/>
                <a:gd name="T9" fmla="*/ 487 h 2658"/>
                <a:gd name="T10" fmla="*/ 47 w 2060"/>
                <a:gd name="T11" fmla="*/ 715 h 2658"/>
                <a:gd name="T12" fmla="*/ 10 w 2060"/>
                <a:gd name="T13" fmla="*/ 971 h 2658"/>
                <a:gd name="T14" fmla="*/ 0 w 2060"/>
                <a:gd name="T15" fmla="*/ 1321 h 2658"/>
                <a:gd name="T16" fmla="*/ 12 w 2060"/>
                <a:gd name="T17" fmla="*/ 1543 h 2658"/>
                <a:gd name="T18" fmla="*/ 67 w 2060"/>
                <a:gd name="T19" fmla="*/ 1813 h 2658"/>
                <a:gd name="T20" fmla="*/ 161 w 2060"/>
                <a:gd name="T21" fmla="*/ 2046 h 2658"/>
                <a:gd name="T22" fmla="*/ 282 w 2060"/>
                <a:gd name="T23" fmla="*/ 2241 h 2658"/>
                <a:gd name="T24" fmla="*/ 444 w 2060"/>
                <a:gd name="T25" fmla="*/ 2433 h 2658"/>
                <a:gd name="T26" fmla="*/ 700 w 2060"/>
                <a:gd name="T27" fmla="*/ 2645 h 2658"/>
                <a:gd name="T28" fmla="*/ 697 w 2060"/>
                <a:gd name="T29" fmla="*/ 2624 h 2658"/>
                <a:gd name="T30" fmla="*/ 539 w 2060"/>
                <a:gd name="T31" fmla="*/ 2324 h 2658"/>
                <a:gd name="T32" fmla="*/ 443 w 2060"/>
                <a:gd name="T33" fmla="*/ 2070 h 2658"/>
                <a:gd name="T34" fmla="*/ 369 w 2060"/>
                <a:gd name="T35" fmla="*/ 1768 h 2658"/>
                <a:gd name="T36" fmla="*/ 344 w 2060"/>
                <a:gd name="T37" fmla="*/ 1432 h 2658"/>
                <a:gd name="T38" fmla="*/ 364 w 2060"/>
                <a:gd name="T39" fmla="*/ 1211 h 2658"/>
                <a:gd name="T40" fmla="*/ 404 w 2060"/>
                <a:gd name="T41" fmla="*/ 1031 h 2658"/>
                <a:gd name="T42" fmla="*/ 471 w 2060"/>
                <a:gd name="T43" fmla="*/ 851 h 2658"/>
                <a:gd name="T44" fmla="*/ 565 w 2060"/>
                <a:gd name="T45" fmla="*/ 672 h 2658"/>
                <a:gd name="T46" fmla="*/ 579 w 2060"/>
                <a:gd name="T47" fmla="*/ 652 h 2658"/>
                <a:gd name="T48" fmla="*/ 490 w 2060"/>
                <a:gd name="T49" fmla="*/ 902 h 2658"/>
                <a:gd name="T50" fmla="*/ 482 w 2060"/>
                <a:gd name="T51" fmla="*/ 1000 h 2658"/>
                <a:gd name="T52" fmla="*/ 678 w 2060"/>
                <a:gd name="T53" fmla="*/ 965 h 2658"/>
                <a:gd name="T54" fmla="*/ 1030 w 2060"/>
                <a:gd name="T55" fmla="*/ 949 h 2658"/>
                <a:gd name="T56" fmla="*/ 1383 w 2060"/>
                <a:gd name="T57" fmla="*/ 965 h 2658"/>
                <a:gd name="T58" fmla="*/ 1578 w 2060"/>
                <a:gd name="T59" fmla="*/ 1000 h 2658"/>
                <a:gd name="T60" fmla="*/ 1571 w 2060"/>
                <a:gd name="T61" fmla="*/ 902 h 2658"/>
                <a:gd name="T62" fmla="*/ 1482 w 2060"/>
                <a:gd name="T63" fmla="*/ 652 h 2658"/>
                <a:gd name="T64" fmla="*/ 1496 w 2060"/>
                <a:gd name="T65" fmla="*/ 672 h 2658"/>
                <a:gd name="T66" fmla="*/ 1590 w 2060"/>
                <a:gd name="T67" fmla="*/ 851 h 2658"/>
                <a:gd name="T68" fmla="*/ 1656 w 2060"/>
                <a:gd name="T69" fmla="*/ 1031 h 2658"/>
                <a:gd name="T70" fmla="*/ 1697 w 2060"/>
                <a:gd name="T71" fmla="*/ 1211 h 2658"/>
                <a:gd name="T72" fmla="*/ 1717 w 2060"/>
                <a:gd name="T73" fmla="*/ 1432 h 2658"/>
                <a:gd name="T74" fmla="*/ 1691 w 2060"/>
                <a:gd name="T75" fmla="*/ 1768 h 2658"/>
                <a:gd name="T76" fmla="*/ 1617 w 2060"/>
                <a:gd name="T77" fmla="*/ 2070 h 2658"/>
                <a:gd name="T78" fmla="*/ 1520 w 2060"/>
                <a:gd name="T79" fmla="*/ 2324 h 2658"/>
                <a:gd name="T80" fmla="*/ 1364 w 2060"/>
                <a:gd name="T81" fmla="*/ 2624 h 2658"/>
                <a:gd name="T82" fmla="*/ 1360 w 2060"/>
                <a:gd name="T83" fmla="*/ 2645 h 2658"/>
                <a:gd name="T84" fmla="*/ 1617 w 2060"/>
                <a:gd name="T85" fmla="*/ 2433 h 2658"/>
                <a:gd name="T86" fmla="*/ 1778 w 2060"/>
                <a:gd name="T87" fmla="*/ 2241 h 2658"/>
                <a:gd name="T88" fmla="*/ 1899 w 2060"/>
                <a:gd name="T89" fmla="*/ 2046 h 2658"/>
                <a:gd name="T90" fmla="*/ 1993 w 2060"/>
                <a:gd name="T91" fmla="*/ 1813 h 2658"/>
                <a:gd name="T92" fmla="*/ 2048 w 2060"/>
                <a:gd name="T93" fmla="*/ 1543 h 2658"/>
                <a:gd name="T94" fmla="*/ 2060 w 2060"/>
                <a:gd name="T95" fmla="*/ 1321 h 2658"/>
                <a:gd name="T96" fmla="*/ 2051 w 2060"/>
                <a:gd name="T97" fmla="*/ 971 h 2658"/>
                <a:gd name="T98" fmla="*/ 2014 w 2060"/>
                <a:gd name="T99" fmla="*/ 715 h 2658"/>
                <a:gd name="T100" fmla="*/ 1940 w 2060"/>
                <a:gd name="T101" fmla="*/ 487 h 2658"/>
                <a:gd name="T102" fmla="*/ 1821 w 2060"/>
                <a:gd name="T103" fmla="*/ 297 h 2658"/>
                <a:gd name="T104" fmla="*/ 1649 w 2060"/>
                <a:gd name="T105" fmla="*/ 147 h 2658"/>
                <a:gd name="T106" fmla="*/ 1418 w 2060"/>
                <a:gd name="T107" fmla="*/ 47 h 2658"/>
                <a:gd name="T108" fmla="*/ 1118 w 2060"/>
                <a:gd name="T109" fmla="*/ 1 h 2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60" h="2658">
                  <a:moveTo>
                    <a:pt x="1030" y="0"/>
                  </a:moveTo>
                  <a:lnTo>
                    <a:pt x="942" y="1"/>
                  </a:lnTo>
                  <a:lnTo>
                    <a:pt x="783" y="17"/>
                  </a:lnTo>
                  <a:lnTo>
                    <a:pt x="643" y="47"/>
                  </a:lnTo>
                  <a:lnTo>
                    <a:pt x="518" y="90"/>
                  </a:lnTo>
                  <a:lnTo>
                    <a:pt x="410" y="147"/>
                  </a:lnTo>
                  <a:lnTo>
                    <a:pt x="318" y="216"/>
                  </a:lnTo>
                  <a:lnTo>
                    <a:pt x="240" y="297"/>
                  </a:lnTo>
                  <a:lnTo>
                    <a:pt x="174" y="387"/>
                  </a:lnTo>
                  <a:lnTo>
                    <a:pt x="121" y="487"/>
                  </a:lnTo>
                  <a:lnTo>
                    <a:pt x="78" y="597"/>
                  </a:lnTo>
                  <a:lnTo>
                    <a:pt x="47" y="715"/>
                  </a:lnTo>
                  <a:lnTo>
                    <a:pt x="24" y="839"/>
                  </a:lnTo>
                  <a:lnTo>
                    <a:pt x="10" y="971"/>
                  </a:lnTo>
                  <a:lnTo>
                    <a:pt x="1" y="1107"/>
                  </a:lnTo>
                  <a:lnTo>
                    <a:pt x="0" y="1321"/>
                  </a:lnTo>
                  <a:lnTo>
                    <a:pt x="6" y="1470"/>
                  </a:lnTo>
                  <a:lnTo>
                    <a:pt x="12" y="1543"/>
                  </a:lnTo>
                  <a:lnTo>
                    <a:pt x="33" y="1683"/>
                  </a:lnTo>
                  <a:lnTo>
                    <a:pt x="67" y="1813"/>
                  </a:lnTo>
                  <a:lnTo>
                    <a:pt x="110" y="1935"/>
                  </a:lnTo>
                  <a:lnTo>
                    <a:pt x="161" y="2046"/>
                  </a:lnTo>
                  <a:lnTo>
                    <a:pt x="219" y="2148"/>
                  </a:lnTo>
                  <a:lnTo>
                    <a:pt x="282" y="2241"/>
                  </a:lnTo>
                  <a:lnTo>
                    <a:pt x="346" y="2324"/>
                  </a:lnTo>
                  <a:lnTo>
                    <a:pt x="444" y="2433"/>
                  </a:lnTo>
                  <a:lnTo>
                    <a:pt x="564" y="2544"/>
                  </a:lnTo>
                  <a:lnTo>
                    <a:pt x="700" y="2645"/>
                  </a:lnTo>
                  <a:lnTo>
                    <a:pt x="721" y="2658"/>
                  </a:lnTo>
                  <a:lnTo>
                    <a:pt x="697" y="2624"/>
                  </a:lnTo>
                  <a:lnTo>
                    <a:pt x="589" y="2429"/>
                  </a:lnTo>
                  <a:lnTo>
                    <a:pt x="539" y="2324"/>
                  </a:lnTo>
                  <a:lnTo>
                    <a:pt x="490" y="2204"/>
                  </a:lnTo>
                  <a:lnTo>
                    <a:pt x="443" y="2070"/>
                  </a:lnTo>
                  <a:lnTo>
                    <a:pt x="402" y="1924"/>
                  </a:lnTo>
                  <a:lnTo>
                    <a:pt x="369" y="1768"/>
                  </a:lnTo>
                  <a:lnTo>
                    <a:pt x="349" y="1603"/>
                  </a:lnTo>
                  <a:lnTo>
                    <a:pt x="344" y="1432"/>
                  </a:lnTo>
                  <a:lnTo>
                    <a:pt x="352" y="1300"/>
                  </a:lnTo>
                  <a:lnTo>
                    <a:pt x="364" y="1211"/>
                  </a:lnTo>
                  <a:lnTo>
                    <a:pt x="381" y="1121"/>
                  </a:lnTo>
                  <a:lnTo>
                    <a:pt x="404" y="1031"/>
                  </a:lnTo>
                  <a:lnTo>
                    <a:pt x="434" y="942"/>
                  </a:lnTo>
                  <a:lnTo>
                    <a:pt x="471" y="851"/>
                  </a:lnTo>
                  <a:lnTo>
                    <a:pt x="514" y="761"/>
                  </a:lnTo>
                  <a:lnTo>
                    <a:pt x="565" y="672"/>
                  </a:lnTo>
                  <a:lnTo>
                    <a:pt x="593" y="626"/>
                  </a:lnTo>
                  <a:lnTo>
                    <a:pt x="579" y="652"/>
                  </a:lnTo>
                  <a:lnTo>
                    <a:pt x="514" y="806"/>
                  </a:lnTo>
                  <a:lnTo>
                    <a:pt x="490" y="902"/>
                  </a:lnTo>
                  <a:lnTo>
                    <a:pt x="481" y="967"/>
                  </a:lnTo>
                  <a:lnTo>
                    <a:pt x="482" y="1000"/>
                  </a:lnTo>
                  <a:lnTo>
                    <a:pt x="501" y="993"/>
                  </a:lnTo>
                  <a:lnTo>
                    <a:pt x="678" y="965"/>
                  </a:lnTo>
                  <a:lnTo>
                    <a:pt x="888" y="950"/>
                  </a:lnTo>
                  <a:lnTo>
                    <a:pt x="1030" y="949"/>
                  </a:lnTo>
                  <a:lnTo>
                    <a:pt x="1172" y="950"/>
                  </a:lnTo>
                  <a:lnTo>
                    <a:pt x="1383" y="965"/>
                  </a:lnTo>
                  <a:lnTo>
                    <a:pt x="1559" y="993"/>
                  </a:lnTo>
                  <a:lnTo>
                    <a:pt x="1578" y="1000"/>
                  </a:lnTo>
                  <a:lnTo>
                    <a:pt x="1578" y="967"/>
                  </a:lnTo>
                  <a:lnTo>
                    <a:pt x="1571" y="902"/>
                  </a:lnTo>
                  <a:lnTo>
                    <a:pt x="1546" y="806"/>
                  </a:lnTo>
                  <a:lnTo>
                    <a:pt x="1482" y="652"/>
                  </a:lnTo>
                  <a:lnTo>
                    <a:pt x="1467" y="626"/>
                  </a:lnTo>
                  <a:lnTo>
                    <a:pt x="1496" y="672"/>
                  </a:lnTo>
                  <a:lnTo>
                    <a:pt x="1546" y="761"/>
                  </a:lnTo>
                  <a:lnTo>
                    <a:pt x="1590" y="851"/>
                  </a:lnTo>
                  <a:lnTo>
                    <a:pt x="1626" y="942"/>
                  </a:lnTo>
                  <a:lnTo>
                    <a:pt x="1656" y="1031"/>
                  </a:lnTo>
                  <a:lnTo>
                    <a:pt x="1679" y="1121"/>
                  </a:lnTo>
                  <a:lnTo>
                    <a:pt x="1697" y="1211"/>
                  </a:lnTo>
                  <a:lnTo>
                    <a:pt x="1709" y="1300"/>
                  </a:lnTo>
                  <a:lnTo>
                    <a:pt x="1717" y="1432"/>
                  </a:lnTo>
                  <a:lnTo>
                    <a:pt x="1712" y="1603"/>
                  </a:lnTo>
                  <a:lnTo>
                    <a:pt x="1691" y="1768"/>
                  </a:lnTo>
                  <a:lnTo>
                    <a:pt x="1659" y="1924"/>
                  </a:lnTo>
                  <a:lnTo>
                    <a:pt x="1617" y="2070"/>
                  </a:lnTo>
                  <a:lnTo>
                    <a:pt x="1570" y="2204"/>
                  </a:lnTo>
                  <a:lnTo>
                    <a:pt x="1520" y="2324"/>
                  </a:lnTo>
                  <a:lnTo>
                    <a:pt x="1471" y="2429"/>
                  </a:lnTo>
                  <a:lnTo>
                    <a:pt x="1364" y="2624"/>
                  </a:lnTo>
                  <a:lnTo>
                    <a:pt x="1340" y="2658"/>
                  </a:lnTo>
                  <a:lnTo>
                    <a:pt x="1360" y="2645"/>
                  </a:lnTo>
                  <a:lnTo>
                    <a:pt x="1496" y="2544"/>
                  </a:lnTo>
                  <a:lnTo>
                    <a:pt x="1617" y="2433"/>
                  </a:lnTo>
                  <a:lnTo>
                    <a:pt x="1714" y="2324"/>
                  </a:lnTo>
                  <a:lnTo>
                    <a:pt x="1778" y="2241"/>
                  </a:lnTo>
                  <a:lnTo>
                    <a:pt x="1841" y="2148"/>
                  </a:lnTo>
                  <a:lnTo>
                    <a:pt x="1899" y="2046"/>
                  </a:lnTo>
                  <a:lnTo>
                    <a:pt x="1950" y="1935"/>
                  </a:lnTo>
                  <a:lnTo>
                    <a:pt x="1993" y="1813"/>
                  </a:lnTo>
                  <a:lnTo>
                    <a:pt x="2028" y="1683"/>
                  </a:lnTo>
                  <a:lnTo>
                    <a:pt x="2048" y="1543"/>
                  </a:lnTo>
                  <a:lnTo>
                    <a:pt x="2053" y="1470"/>
                  </a:lnTo>
                  <a:lnTo>
                    <a:pt x="2060" y="1321"/>
                  </a:lnTo>
                  <a:lnTo>
                    <a:pt x="2059" y="1107"/>
                  </a:lnTo>
                  <a:lnTo>
                    <a:pt x="2051" y="971"/>
                  </a:lnTo>
                  <a:lnTo>
                    <a:pt x="2036" y="839"/>
                  </a:lnTo>
                  <a:lnTo>
                    <a:pt x="2014" y="715"/>
                  </a:lnTo>
                  <a:lnTo>
                    <a:pt x="1981" y="597"/>
                  </a:lnTo>
                  <a:lnTo>
                    <a:pt x="1940" y="487"/>
                  </a:lnTo>
                  <a:lnTo>
                    <a:pt x="1886" y="387"/>
                  </a:lnTo>
                  <a:lnTo>
                    <a:pt x="1821" y="297"/>
                  </a:lnTo>
                  <a:lnTo>
                    <a:pt x="1742" y="216"/>
                  </a:lnTo>
                  <a:lnTo>
                    <a:pt x="1649" y="147"/>
                  </a:lnTo>
                  <a:lnTo>
                    <a:pt x="1542" y="90"/>
                  </a:lnTo>
                  <a:lnTo>
                    <a:pt x="1418" y="47"/>
                  </a:lnTo>
                  <a:lnTo>
                    <a:pt x="1277" y="17"/>
                  </a:lnTo>
                  <a:lnTo>
                    <a:pt x="1118" y="1"/>
                  </a:lnTo>
                  <a:lnTo>
                    <a:pt x="103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83">
              <a:extLst>
                <a:ext uri="{FF2B5EF4-FFF2-40B4-BE49-F238E27FC236}">
                  <a16:creationId xmlns:a16="http://schemas.microsoft.com/office/drawing/2014/main" id="{E59F9728-ACD4-460D-A949-127EAF95C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" y="3511"/>
              <a:ext cx="105" cy="96"/>
            </a:xfrm>
            <a:custGeom>
              <a:avLst/>
              <a:gdLst>
                <a:gd name="T0" fmla="*/ 0 w 421"/>
                <a:gd name="T1" fmla="*/ 36 h 385"/>
                <a:gd name="T2" fmla="*/ 210 w 421"/>
                <a:gd name="T3" fmla="*/ 385 h 385"/>
                <a:gd name="T4" fmla="*/ 421 w 421"/>
                <a:gd name="T5" fmla="*/ 36 h 385"/>
                <a:gd name="T6" fmla="*/ 414 w 421"/>
                <a:gd name="T7" fmla="*/ 33 h 385"/>
                <a:gd name="T8" fmla="*/ 343 w 421"/>
                <a:gd name="T9" fmla="*/ 14 h 385"/>
                <a:gd name="T10" fmla="*/ 256 w 421"/>
                <a:gd name="T11" fmla="*/ 2 h 385"/>
                <a:gd name="T12" fmla="*/ 187 w 421"/>
                <a:gd name="T13" fmla="*/ 0 h 385"/>
                <a:gd name="T14" fmla="*/ 114 w 421"/>
                <a:gd name="T15" fmla="*/ 5 h 385"/>
                <a:gd name="T16" fmla="*/ 37 w 421"/>
                <a:gd name="T17" fmla="*/ 22 h 385"/>
                <a:gd name="T18" fmla="*/ 0 w 421"/>
                <a:gd name="T19" fmla="*/ 3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1" h="385">
                  <a:moveTo>
                    <a:pt x="0" y="36"/>
                  </a:moveTo>
                  <a:lnTo>
                    <a:pt x="210" y="385"/>
                  </a:lnTo>
                  <a:lnTo>
                    <a:pt x="421" y="36"/>
                  </a:lnTo>
                  <a:lnTo>
                    <a:pt x="414" y="33"/>
                  </a:lnTo>
                  <a:lnTo>
                    <a:pt x="343" y="14"/>
                  </a:lnTo>
                  <a:lnTo>
                    <a:pt x="256" y="2"/>
                  </a:lnTo>
                  <a:lnTo>
                    <a:pt x="187" y="0"/>
                  </a:lnTo>
                  <a:lnTo>
                    <a:pt x="114" y="5"/>
                  </a:lnTo>
                  <a:lnTo>
                    <a:pt x="37" y="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Group 26">
            <a:extLst>
              <a:ext uri="{FF2B5EF4-FFF2-40B4-BE49-F238E27FC236}">
                <a16:creationId xmlns:a16="http://schemas.microsoft.com/office/drawing/2014/main" id="{12A1FCB9-59C0-47FD-B2AC-6F182E3E25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56355" y="2165418"/>
            <a:ext cx="634887" cy="724748"/>
            <a:chOff x="3722" y="2941"/>
            <a:chExt cx="650" cy="742"/>
          </a:xfrm>
        </p:grpSpPr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C13BCE30-8CC3-434A-B68A-164F32783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" y="3095"/>
              <a:ext cx="326" cy="580"/>
            </a:xfrm>
            <a:custGeom>
              <a:avLst/>
              <a:gdLst>
                <a:gd name="T0" fmla="*/ 1303 w 1303"/>
                <a:gd name="T1" fmla="*/ 7 h 2317"/>
                <a:gd name="T2" fmla="*/ 1303 w 1303"/>
                <a:gd name="T3" fmla="*/ 2306 h 2317"/>
                <a:gd name="T4" fmla="*/ 1262 w 1303"/>
                <a:gd name="T5" fmla="*/ 2309 h 2317"/>
                <a:gd name="T6" fmla="*/ 1003 w 1303"/>
                <a:gd name="T7" fmla="*/ 2317 h 2317"/>
                <a:gd name="T8" fmla="*/ 833 w 1303"/>
                <a:gd name="T9" fmla="*/ 2311 h 2317"/>
                <a:gd name="T10" fmla="*/ 712 w 1303"/>
                <a:gd name="T11" fmla="*/ 2301 h 2317"/>
                <a:gd name="T12" fmla="*/ 591 w 1303"/>
                <a:gd name="T13" fmla="*/ 2284 h 2317"/>
                <a:gd name="T14" fmla="*/ 470 w 1303"/>
                <a:gd name="T15" fmla="*/ 2259 h 2317"/>
                <a:gd name="T16" fmla="*/ 356 w 1303"/>
                <a:gd name="T17" fmla="*/ 2224 h 2317"/>
                <a:gd name="T18" fmla="*/ 251 w 1303"/>
                <a:gd name="T19" fmla="*/ 2179 h 2317"/>
                <a:gd name="T20" fmla="*/ 181 w 1303"/>
                <a:gd name="T21" fmla="*/ 2137 h 2317"/>
                <a:gd name="T22" fmla="*/ 139 w 1303"/>
                <a:gd name="T23" fmla="*/ 2104 h 2317"/>
                <a:gd name="T24" fmla="*/ 102 w 1303"/>
                <a:gd name="T25" fmla="*/ 2069 h 2317"/>
                <a:gd name="T26" fmla="*/ 70 w 1303"/>
                <a:gd name="T27" fmla="*/ 2030 h 2317"/>
                <a:gd name="T28" fmla="*/ 43 w 1303"/>
                <a:gd name="T29" fmla="*/ 1987 h 2317"/>
                <a:gd name="T30" fmla="*/ 23 w 1303"/>
                <a:gd name="T31" fmla="*/ 1941 h 2317"/>
                <a:gd name="T32" fmla="*/ 8 w 1303"/>
                <a:gd name="T33" fmla="*/ 1889 h 2317"/>
                <a:gd name="T34" fmla="*/ 1 w 1303"/>
                <a:gd name="T35" fmla="*/ 1834 h 2317"/>
                <a:gd name="T36" fmla="*/ 0 w 1303"/>
                <a:gd name="T37" fmla="*/ 1805 h 2317"/>
                <a:gd name="T38" fmla="*/ 11 w 1303"/>
                <a:gd name="T39" fmla="*/ 1806 h 2317"/>
                <a:gd name="T40" fmla="*/ 79 w 1303"/>
                <a:gd name="T41" fmla="*/ 1806 h 2317"/>
                <a:gd name="T42" fmla="*/ 137 w 1303"/>
                <a:gd name="T43" fmla="*/ 1798 h 2317"/>
                <a:gd name="T44" fmla="*/ 195 w 1303"/>
                <a:gd name="T45" fmla="*/ 1779 h 2317"/>
                <a:gd name="T46" fmla="*/ 234 w 1303"/>
                <a:gd name="T47" fmla="*/ 1754 h 2317"/>
                <a:gd name="T48" fmla="*/ 256 w 1303"/>
                <a:gd name="T49" fmla="*/ 1732 h 2317"/>
                <a:gd name="T50" fmla="*/ 273 w 1303"/>
                <a:gd name="T51" fmla="*/ 1705 h 2317"/>
                <a:gd name="T52" fmla="*/ 284 w 1303"/>
                <a:gd name="T53" fmla="*/ 1670 h 2317"/>
                <a:gd name="T54" fmla="*/ 288 w 1303"/>
                <a:gd name="T55" fmla="*/ 1630 h 2317"/>
                <a:gd name="T56" fmla="*/ 284 w 1303"/>
                <a:gd name="T57" fmla="*/ 1583 h 2317"/>
                <a:gd name="T58" fmla="*/ 279 w 1303"/>
                <a:gd name="T59" fmla="*/ 1556 h 2317"/>
                <a:gd name="T60" fmla="*/ 262 w 1303"/>
                <a:gd name="T61" fmla="*/ 1485 h 2317"/>
                <a:gd name="T62" fmla="*/ 241 w 1303"/>
                <a:gd name="T63" fmla="*/ 1328 h 2317"/>
                <a:gd name="T64" fmla="*/ 229 w 1303"/>
                <a:gd name="T65" fmla="*/ 1158 h 2317"/>
                <a:gd name="T66" fmla="*/ 227 w 1303"/>
                <a:gd name="T67" fmla="*/ 981 h 2317"/>
                <a:gd name="T68" fmla="*/ 236 w 1303"/>
                <a:gd name="T69" fmla="*/ 714 h 2317"/>
                <a:gd name="T70" fmla="*/ 262 w 1303"/>
                <a:gd name="T71" fmla="*/ 390 h 2317"/>
                <a:gd name="T72" fmla="*/ 279 w 1303"/>
                <a:gd name="T73" fmla="*/ 258 h 2317"/>
                <a:gd name="T74" fmla="*/ 281 w 1303"/>
                <a:gd name="T75" fmla="*/ 243 h 2317"/>
                <a:gd name="T76" fmla="*/ 289 w 1303"/>
                <a:gd name="T77" fmla="*/ 214 h 2317"/>
                <a:gd name="T78" fmla="*/ 312 w 1303"/>
                <a:gd name="T79" fmla="*/ 177 h 2317"/>
                <a:gd name="T80" fmla="*/ 358 w 1303"/>
                <a:gd name="T81" fmla="*/ 132 h 2317"/>
                <a:gd name="T82" fmla="*/ 420 w 1303"/>
                <a:gd name="T83" fmla="*/ 96 h 2317"/>
                <a:gd name="T84" fmla="*/ 493 w 1303"/>
                <a:gd name="T85" fmla="*/ 67 h 2317"/>
                <a:gd name="T86" fmla="*/ 575 w 1303"/>
                <a:gd name="T87" fmla="*/ 44 h 2317"/>
                <a:gd name="T88" fmla="*/ 711 w 1303"/>
                <a:gd name="T89" fmla="*/ 19 h 2317"/>
                <a:gd name="T90" fmla="*/ 899 w 1303"/>
                <a:gd name="T91" fmla="*/ 3 h 2317"/>
                <a:gd name="T92" fmla="*/ 1075 w 1303"/>
                <a:gd name="T93" fmla="*/ 0 h 2317"/>
                <a:gd name="T94" fmla="*/ 1271 w 1303"/>
                <a:gd name="T95" fmla="*/ 5 h 2317"/>
                <a:gd name="T96" fmla="*/ 1303 w 1303"/>
                <a:gd name="T97" fmla="*/ 7 h 2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3" h="2317">
                  <a:moveTo>
                    <a:pt x="1303" y="7"/>
                  </a:moveTo>
                  <a:lnTo>
                    <a:pt x="1303" y="2306"/>
                  </a:lnTo>
                  <a:lnTo>
                    <a:pt x="1262" y="2309"/>
                  </a:lnTo>
                  <a:lnTo>
                    <a:pt x="1003" y="2317"/>
                  </a:lnTo>
                  <a:lnTo>
                    <a:pt x="833" y="2311"/>
                  </a:lnTo>
                  <a:lnTo>
                    <a:pt x="712" y="2301"/>
                  </a:lnTo>
                  <a:lnTo>
                    <a:pt x="591" y="2284"/>
                  </a:lnTo>
                  <a:lnTo>
                    <a:pt x="470" y="2259"/>
                  </a:lnTo>
                  <a:lnTo>
                    <a:pt x="356" y="2224"/>
                  </a:lnTo>
                  <a:lnTo>
                    <a:pt x="251" y="2179"/>
                  </a:lnTo>
                  <a:lnTo>
                    <a:pt x="181" y="2137"/>
                  </a:lnTo>
                  <a:lnTo>
                    <a:pt x="139" y="2104"/>
                  </a:lnTo>
                  <a:lnTo>
                    <a:pt x="102" y="2069"/>
                  </a:lnTo>
                  <a:lnTo>
                    <a:pt x="70" y="2030"/>
                  </a:lnTo>
                  <a:lnTo>
                    <a:pt x="43" y="1987"/>
                  </a:lnTo>
                  <a:lnTo>
                    <a:pt x="23" y="1941"/>
                  </a:lnTo>
                  <a:lnTo>
                    <a:pt x="8" y="1889"/>
                  </a:lnTo>
                  <a:lnTo>
                    <a:pt x="1" y="1834"/>
                  </a:lnTo>
                  <a:lnTo>
                    <a:pt x="0" y="1805"/>
                  </a:lnTo>
                  <a:lnTo>
                    <a:pt x="11" y="1806"/>
                  </a:lnTo>
                  <a:lnTo>
                    <a:pt x="79" y="1806"/>
                  </a:lnTo>
                  <a:lnTo>
                    <a:pt x="137" y="1798"/>
                  </a:lnTo>
                  <a:lnTo>
                    <a:pt x="195" y="1779"/>
                  </a:lnTo>
                  <a:lnTo>
                    <a:pt x="234" y="1754"/>
                  </a:lnTo>
                  <a:lnTo>
                    <a:pt x="256" y="1732"/>
                  </a:lnTo>
                  <a:lnTo>
                    <a:pt x="273" y="1705"/>
                  </a:lnTo>
                  <a:lnTo>
                    <a:pt x="284" y="1670"/>
                  </a:lnTo>
                  <a:lnTo>
                    <a:pt x="288" y="1630"/>
                  </a:lnTo>
                  <a:lnTo>
                    <a:pt x="284" y="1583"/>
                  </a:lnTo>
                  <a:lnTo>
                    <a:pt x="279" y="1556"/>
                  </a:lnTo>
                  <a:lnTo>
                    <a:pt x="262" y="1485"/>
                  </a:lnTo>
                  <a:lnTo>
                    <a:pt x="241" y="1328"/>
                  </a:lnTo>
                  <a:lnTo>
                    <a:pt x="229" y="1158"/>
                  </a:lnTo>
                  <a:lnTo>
                    <a:pt x="227" y="981"/>
                  </a:lnTo>
                  <a:lnTo>
                    <a:pt x="236" y="714"/>
                  </a:lnTo>
                  <a:lnTo>
                    <a:pt x="262" y="390"/>
                  </a:lnTo>
                  <a:lnTo>
                    <a:pt x="279" y="258"/>
                  </a:lnTo>
                  <a:lnTo>
                    <a:pt x="281" y="243"/>
                  </a:lnTo>
                  <a:lnTo>
                    <a:pt x="289" y="214"/>
                  </a:lnTo>
                  <a:lnTo>
                    <a:pt x="312" y="177"/>
                  </a:lnTo>
                  <a:lnTo>
                    <a:pt x="358" y="132"/>
                  </a:lnTo>
                  <a:lnTo>
                    <a:pt x="420" y="96"/>
                  </a:lnTo>
                  <a:lnTo>
                    <a:pt x="493" y="67"/>
                  </a:lnTo>
                  <a:lnTo>
                    <a:pt x="575" y="44"/>
                  </a:lnTo>
                  <a:lnTo>
                    <a:pt x="711" y="19"/>
                  </a:lnTo>
                  <a:lnTo>
                    <a:pt x="899" y="3"/>
                  </a:lnTo>
                  <a:lnTo>
                    <a:pt x="1075" y="0"/>
                  </a:lnTo>
                  <a:lnTo>
                    <a:pt x="1271" y="5"/>
                  </a:lnTo>
                  <a:lnTo>
                    <a:pt x="1303" y="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B108FC50-40EF-46ED-9636-A677C8D35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3095"/>
              <a:ext cx="325" cy="580"/>
            </a:xfrm>
            <a:custGeom>
              <a:avLst/>
              <a:gdLst>
                <a:gd name="T0" fmla="*/ 0 w 1303"/>
                <a:gd name="T1" fmla="*/ 7 h 2317"/>
                <a:gd name="T2" fmla="*/ 0 w 1303"/>
                <a:gd name="T3" fmla="*/ 2306 h 2317"/>
                <a:gd name="T4" fmla="*/ 41 w 1303"/>
                <a:gd name="T5" fmla="*/ 2309 h 2317"/>
                <a:gd name="T6" fmla="*/ 300 w 1303"/>
                <a:gd name="T7" fmla="*/ 2317 h 2317"/>
                <a:gd name="T8" fmla="*/ 470 w 1303"/>
                <a:gd name="T9" fmla="*/ 2311 h 2317"/>
                <a:gd name="T10" fmla="*/ 591 w 1303"/>
                <a:gd name="T11" fmla="*/ 2301 h 2317"/>
                <a:gd name="T12" fmla="*/ 712 w 1303"/>
                <a:gd name="T13" fmla="*/ 2284 h 2317"/>
                <a:gd name="T14" fmla="*/ 833 w 1303"/>
                <a:gd name="T15" fmla="*/ 2259 h 2317"/>
                <a:gd name="T16" fmla="*/ 948 w 1303"/>
                <a:gd name="T17" fmla="*/ 2224 h 2317"/>
                <a:gd name="T18" fmla="*/ 1052 w 1303"/>
                <a:gd name="T19" fmla="*/ 2179 h 2317"/>
                <a:gd name="T20" fmla="*/ 1122 w 1303"/>
                <a:gd name="T21" fmla="*/ 2137 h 2317"/>
                <a:gd name="T22" fmla="*/ 1164 w 1303"/>
                <a:gd name="T23" fmla="*/ 2104 h 2317"/>
                <a:gd name="T24" fmla="*/ 1201 w 1303"/>
                <a:gd name="T25" fmla="*/ 2069 h 2317"/>
                <a:gd name="T26" fmla="*/ 1233 w 1303"/>
                <a:gd name="T27" fmla="*/ 2030 h 2317"/>
                <a:gd name="T28" fmla="*/ 1260 w 1303"/>
                <a:gd name="T29" fmla="*/ 1987 h 2317"/>
                <a:gd name="T30" fmla="*/ 1280 w 1303"/>
                <a:gd name="T31" fmla="*/ 1941 h 2317"/>
                <a:gd name="T32" fmla="*/ 1295 w 1303"/>
                <a:gd name="T33" fmla="*/ 1889 h 2317"/>
                <a:gd name="T34" fmla="*/ 1303 w 1303"/>
                <a:gd name="T35" fmla="*/ 1834 h 2317"/>
                <a:gd name="T36" fmla="*/ 1303 w 1303"/>
                <a:gd name="T37" fmla="*/ 1805 h 2317"/>
                <a:gd name="T38" fmla="*/ 1292 w 1303"/>
                <a:gd name="T39" fmla="*/ 1806 h 2317"/>
                <a:gd name="T40" fmla="*/ 1224 w 1303"/>
                <a:gd name="T41" fmla="*/ 1806 h 2317"/>
                <a:gd name="T42" fmla="*/ 1167 w 1303"/>
                <a:gd name="T43" fmla="*/ 1798 h 2317"/>
                <a:gd name="T44" fmla="*/ 1108 w 1303"/>
                <a:gd name="T45" fmla="*/ 1779 h 2317"/>
                <a:gd name="T46" fmla="*/ 1068 w 1303"/>
                <a:gd name="T47" fmla="*/ 1754 h 2317"/>
                <a:gd name="T48" fmla="*/ 1047 w 1303"/>
                <a:gd name="T49" fmla="*/ 1732 h 2317"/>
                <a:gd name="T50" fmla="*/ 1030 w 1303"/>
                <a:gd name="T51" fmla="*/ 1705 h 2317"/>
                <a:gd name="T52" fmla="*/ 1019 w 1303"/>
                <a:gd name="T53" fmla="*/ 1670 h 2317"/>
                <a:gd name="T54" fmla="*/ 1015 w 1303"/>
                <a:gd name="T55" fmla="*/ 1630 h 2317"/>
                <a:gd name="T56" fmla="*/ 1019 w 1303"/>
                <a:gd name="T57" fmla="*/ 1583 h 2317"/>
                <a:gd name="T58" fmla="*/ 1024 w 1303"/>
                <a:gd name="T59" fmla="*/ 1556 h 2317"/>
                <a:gd name="T60" fmla="*/ 1040 w 1303"/>
                <a:gd name="T61" fmla="*/ 1485 h 2317"/>
                <a:gd name="T62" fmla="*/ 1062 w 1303"/>
                <a:gd name="T63" fmla="*/ 1328 h 2317"/>
                <a:gd name="T64" fmla="*/ 1074 w 1303"/>
                <a:gd name="T65" fmla="*/ 1158 h 2317"/>
                <a:gd name="T66" fmla="*/ 1076 w 1303"/>
                <a:gd name="T67" fmla="*/ 981 h 2317"/>
                <a:gd name="T68" fmla="*/ 1067 w 1303"/>
                <a:gd name="T69" fmla="*/ 714 h 2317"/>
                <a:gd name="T70" fmla="*/ 1040 w 1303"/>
                <a:gd name="T71" fmla="*/ 390 h 2317"/>
                <a:gd name="T72" fmla="*/ 1024 w 1303"/>
                <a:gd name="T73" fmla="*/ 258 h 2317"/>
                <a:gd name="T74" fmla="*/ 1022 w 1303"/>
                <a:gd name="T75" fmla="*/ 243 h 2317"/>
                <a:gd name="T76" fmla="*/ 1014 w 1303"/>
                <a:gd name="T77" fmla="*/ 214 h 2317"/>
                <a:gd name="T78" fmla="*/ 991 w 1303"/>
                <a:gd name="T79" fmla="*/ 177 h 2317"/>
                <a:gd name="T80" fmla="*/ 945 w 1303"/>
                <a:gd name="T81" fmla="*/ 132 h 2317"/>
                <a:gd name="T82" fmla="*/ 883 w 1303"/>
                <a:gd name="T83" fmla="*/ 96 h 2317"/>
                <a:gd name="T84" fmla="*/ 810 w 1303"/>
                <a:gd name="T85" fmla="*/ 67 h 2317"/>
                <a:gd name="T86" fmla="*/ 727 w 1303"/>
                <a:gd name="T87" fmla="*/ 44 h 2317"/>
                <a:gd name="T88" fmla="*/ 592 w 1303"/>
                <a:gd name="T89" fmla="*/ 19 h 2317"/>
                <a:gd name="T90" fmla="*/ 404 w 1303"/>
                <a:gd name="T91" fmla="*/ 3 h 2317"/>
                <a:gd name="T92" fmla="*/ 228 w 1303"/>
                <a:gd name="T93" fmla="*/ 0 h 2317"/>
                <a:gd name="T94" fmla="*/ 32 w 1303"/>
                <a:gd name="T95" fmla="*/ 5 h 2317"/>
                <a:gd name="T96" fmla="*/ 0 w 1303"/>
                <a:gd name="T97" fmla="*/ 7 h 2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3" h="2317">
                  <a:moveTo>
                    <a:pt x="0" y="7"/>
                  </a:moveTo>
                  <a:lnTo>
                    <a:pt x="0" y="2306"/>
                  </a:lnTo>
                  <a:lnTo>
                    <a:pt x="41" y="2309"/>
                  </a:lnTo>
                  <a:lnTo>
                    <a:pt x="300" y="2317"/>
                  </a:lnTo>
                  <a:lnTo>
                    <a:pt x="470" y="2311"/>
                  </a:lnTo>
                  <a:lnTo>
                    <a:pt x="591" y="2301"/>
                  </a:lnTo>
                  <a:lnTo>
                    <a:pt x="712" y="2284"/>
                  </a:lnTo>
                  <a:lnTo>
                    <a:pt x="833" y="2259"/>
                  </a:lnTo>
                  <a:lnTo>
                    <a:pt x="948" y="2224"/>
                  </a:lnTo>
                  <a:lnTo>
                    <a:pt x="1052" y="2179"/>
                  </a:lnTo>
                  <a:lnTo>
                    <a:pt x="1122" y="2137"/>
                  </a:lnTo>
                  <a:lnTo>
                    <a:pt x="1164" y="2104"/>
                  </a:lnTo>
                  <a:lnTo>
                    <a:pt x="1201" y="2069"/>
                  </a:lnTo>
                  <a:lnTo>
                    <a:pt x="1233" y="2030"/>
                  </a:lnTo>
                  <a:lnTo>
                    <a:pt x="1260" y="1987"/>
                  </a:lnTo>
                  <a:lnTo>
                    <a:pt x="1280" y="1941"/>
                  </a:lnTo>
                  <a:lnTo>
                    <a:pt x="1295" y="1889"/>
                  </a:lnTo>
                  <a:lnTo>
                    <a:pt x="1303" y="1834"/>
                  </a:lnTo>
                  <a:lnTo>
                    <a:pt x="1303" y="1805"/>
                  </a:lnTo>
                  <a:lnTo>
                    <a:pt x="1292" y="1806"/>
                  </a:lnTo>
                  <a:lnTo>
                    <a:pt x="1224" y="1806"/>
                  </a:lnTo>
                  <a:lnTo>
                    <a:pt x="1167" y="1798"/>
                  </a:lnTo>
                  <a:lnTo>
                    <a:pt x="1108" y="1779"/>
                  </a:lnTo>
                  <a:lnTo>
                    <a:pt x="1068" y="1754"/>
                  </a:lnTo>
                  <a:lnTo>
                    <a:pt x="1047" y="1732"/>
                  </a:lnTo>
                  <a:lnTo>
                    <a:pt x="1030" y="1705"/>
                  </a:lnTo>
                  <a:lnTo>
                    <a:pt x="1019" y="1670"/>
                  </a:lnTo>
                  <a:lnTo>
                    <a:pt x="1015" y="1630"/>
                  </a:lnTo>
                  <a:lnTo>
                    <a:pt x="1019" y="1583"/>
                  </a:lnTo>
                  <a:lnTo>
                    <a:pt x="1024" y="1556"/>
                  </a:lnTo>
                  <a:lnTo>
                    <a:pt x="1040" y="1485"/>
                  </a:lnTo>
                  <a:lnTo>
                    <a:pt x="1062" y="1328"/>
                  </a:lnTo>
                  <a:lnTo>
                    <a:pt x="1074" y="1158"/>
                  </a:lnTo>
                  <a:lnTo>
                    <a:pt x="1076" y="981"/>
                  </a:lnTo>
                  <a:lnTo>
                    <a:pt x="1067" y="714"/>
                  </a:lnTo>
                  <a:lnTo>
                    <a:pt x="1040" y="390"/>
                  </a:lnTo>
                  <a:lnTo>
                    <a:pt x="1024" y="258"/>
                  </a:lnTo>
                  <a:lnTo>
                    <a:pt x="1022" y="243"/>
                  </a:lnTo>
                  <a:lnTo>
                    <a:pt x="1014" y="214"/>
                  </a:lnTo>
                  <a:lnTo>
                    <a:pt x="991" y="177"/>
                  </a:lnTo>
                  <a:lnTo>
                    <a:pt x="945" y="132"/>
                  </a:lnTo>
                  <a:lnTo>
                    <a:pt x="883" y="96"/>
                  </a:lnTo>
                  <a:lnTo>
                    <a:pt x="810" y="67"/>
                  </a:lnTo>
                  <a:lnTo>
                    <a:pt x="727" y="44"/>
                  </a:lnTo>
                  <a:lnTo>
                    <a:pt x="592" y="19"/>
                  </a:lnTo>
                  <a:lnTo>
                    <a:pt x="404" y="3"/>
                  </a:lnTo>
                  <a:lnTo>
                    <a:pt x="228" y="0"/>
                  </a:lnTo>
                  <a:lnTo>
                    <a:pt x="32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4B0B7B7D-7C9B-4693-9360-1E404AA4A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" y="3502"/>
              <a:ext cx="133" cy="84"/>
            </a:xfrm>
            <a:custGeom>
              <a:avLst/>
              <a:gdLst>
                <a:gd name="T0" fmla="*/ 0 w 532"/>
                <a:gd name="T1" fmla="*/ 335 h 335"/>
                <a:gd name="T2" fmla="*/ 0 w 532"/>
                <a:gd name="T3" fmla="*/ 0 h 335"/>
                <a:gd name="T4" fmla="*/ 17 w 532"/>
                <a:gd name="T5" fmla="*/ 0 h 335"/>
                <a:gd name="T6" fmla="*/ 123 w 532"/>
                <a:gd name="T7" fmla="*/ 7 h 335"/>
                <a:gd name="T8" fmla="*/ 216 w 532"/>
                <a:gd name="T9" fmla="*/ 21 h 335"/>
                <a:gd name="T10" fmla="*/ 315 w 532"/>
                <a:gd name="T11" fmla="*/ 48 h 335"/>
                <a:gd name="T12" fmla="*/ 386 w 532"/>
                <a:gd name="T13" fmla="*/ 80 h 335"/>
                <a:gd name="T14" fmla="*/ 429 w 532"/>
                <a:gd name="T15" fmla="*/ 107 h 335"/>
                <a:gd name="T16" fmla="*/ 466 w 532"/>
                <a:gd name="T17" fmla="*/ 140 h 335"/>
                <a:gd name="T18" fmla="*/ 497 w 532"/>
                <a:gd name="T19" fmla="*/ 179 h 335"/>
                <a:gd name="T20" fmla="*/ 519 w 532"/>
                <a:gd name="T21" fmla="*/ 224 h 335"/>
                <a:gd name="T22" fmla="*/ 531 w 532"/>
                <a:gd name="T23" fmla="*/ 277 h 335"/>
                <a:gd name="T24" fmla="*/ 532 w 532"/>
                <a:gd name="T25" fmla="*/ 306 h 335"/>
                <a:gd name="T26" fmla="*/ 0 w 532"/>
                <a:gd name="T27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2" h="335">
                  <a:moveTo>
                    <a:pt x="0" y="335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23" y="7"/>
                  </a:lnTo>
                  <a:lnTo>
                    <a:pt x="216" y="21"/>
                  </a:lnTo>
                  <a:lnTo>
                    <a:pt x="315" y="48"/>
                  </a:lnTo>
                  <a:lnTo>
                    <a:pt x="386" y="80"/>
                  </a:lnTo>
                  <a:lnTo>
                    <a:pt x="429" y="107"/>
                  </a:lnTo>
                  <a:lnTo>
                    <a:pt x="466" y="140"/>
                  </a:lnTo>
                  <a:lnTo>
                    <a:pt x="497" y="179"/>
                  </a:lnTo>
                  <a:lnTo>
                    <a:pt x="519" y="224"/>
                  </a:lnTo>
                  <a:lnTo>
                    <a:pt x="531" y="277"/>
                  </a:lnTo>
                  <a:lnTo>
                    <a:pt x="532" y="306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B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8D2F5911-B53B-4D5A-ADC9-ECCC999F4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3502"/>
              <a:ext cx="133" cy="84"/>
            </a:xfrm>
            <a:custGeom>
              <a:avLst/>
              <a:gdLst>
                <a:gd name="T0" fmla="*/ 530 w 530"/>
                <a:gd name="T1" fmla="*/ 335 h 335"/>
                <a:gd name="T2" fmla="*/ 530 w 530"/>
                <a:gd name="T3" fmla="*/ 0 h 335"/>
                <a:gd name="T4" fmla="*/ 513 w 530"/>
                <a:gd name="T5" fmla="*/ 0 h 335"/>
                <a:gd name="T6" fmla="*/ 407 w 530"/>
                <a:gd name="T7" fmla="*/ 7 h 335"/>
                <a:gd name="T8" fmla="*/ 314 w 530"/>
                <a:gd name="T9" fmla="*/ 21 h 335"/>
                <a:gd name="T10" fmla="*/ 215 w 530"/>
                <a:gd name="T11" fmla="*/ 48 h 335"/>
                <a:gd name="T12" fmla="*/ 144 w 530"/>
                <a:gd name="T13" fmla="*/ 80 h 335"/>
                <a:gd name="T14" fmla="*/ 101 w 530"/>
                <a:gd name="T15" fmla="*/ 107 h 335"/>
                <a:gd name="T16" fmla="*/ 64 w 530"/>
                <a:gd name="T17" fmla="*/ 140 h 335"/>
                <a:gd name="T18" fmla="*/ 34 w 530"/>
                <a:gd name="T19" fmla="*/ 179 h 335"/>
                <a:gd name="T20" fmla="*/ 12 w 530"/>
                <a:gd name="T21" fmla="*/ 224 h 335"/>
                <a:gd name="T22" fmla="*/ 1 w 530"/>
                <a:gd name="T23" fmla="*/ 277 h 335"/>
                <a:gd name="T24" fmla="*/ 0 w 530"/>
                <a:gd name="T25" fmla="*/ 306 h 335"/>
                <a:gd name="T26" fmla="*/ 530 w 530"/>
                <a:gd name="T27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0" h="335">
                  <a:moveTo>
                    <a:pt x="530" y="335"/>
                  </a:moveTo>
                  <a:lnTo>
                    <a:pt x="530" y="0"/>
                  </a:lnTo>
                  <a:lnTo>
                    <a:pt x="513" y="0"/>
                  </a:lnTo>
                  <a:lnTo>
                    <a:pt x="407" y="7"/>
                  </a:lnTo>
                  <a:lnTo>
                    <a:pt x="314" y="21"/>
                  </a:lnTo>
                  <a:lnTo>
                    <a:pt x="215" y="48"/>
                  </a:lnTo>
                  <a:lnTo>
                    <a:pt x="144" y="80"/>
                  </a:lnTo>
                  <a:lnTo>
                    <a:pt x="101" y="107"/>
                  </a:lnTo>
                  <a:lnTo>
                    <a:pt x="64" y="140"/>
                  </a:lnTo>
                  <a:lnTo>
                    <a:pt x="34" y="179"/>
                  </a:lnTo>
                  <a:lnTo>
                    <a:pt x="12" y="224"/>
                  </a:lnTo>
                  <a:lnTo>
                    <a:pt x="1" y="277"/>
                  </a:lnTo>
                  <a:lnTo>
                    <a:pt x="0" y="306"/>
                  </a:lnTo>
                  <a:lnTo>
                    <a:pt x="530" y="335"/>
                  </a:lnTo>
                  <a:close/>
                </a:path>
              </a:pathLst>
            </a:custGeom>
            <a:solidFill>
              <a:srgbClr val="00B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Rectangle 31">
              <a:extLst>
                <a:ext uri="{FF2B5EF4-FFF2-40B4-BE49-F238E27FC236}">
                  <a16:creationId xmlns:a16="http://schemas.microsoft.com/office/drawing/2014/main" id="{2B26682D-FC1D-455D-BF73-440720979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" y="3502"/>
              <a:ext cx="105" cy="119"/>
            </a:xfrm>
            <a:prstGeom prst="rect">
              <a:avLst/>
            </a:pr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BE3C5979-8A57-4BC9-88E9-B90E169B4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3502"/>
              <a:ext cx="105" cy="37"/>
            </a:xfrm>
            <a:custGeom>
              <a:avLst/>
              <a:gdLst>
                <a:gd name="T0" fmla="*/ 0 w 421"/>
                <a:gd name="T1" fmla="*/ 56 h 147"/>
                <a:gd name="T2" fmla="*/ 5 w 421"/>
                <a:gd name="T3" fmla="*/ 59 h 147"/>
                <a:gd name="T4" fmla="*/ 66 w 421"/>
                <a:gd name="T5" fmla="*/ 91 h 147"/>
                <a:gd name="T6" fmla="*/ 148 w 421"/>
                <a:gd name="T7" fmla="*/ 119 h 147"/>
                <a:gd name="T8" fmla="*/ 215 w 421"/>
                <a:gd name="T9" fmla="*/ 135 h 147"/>
                <a:gd name="T10" fmla="*/ 291 w 421"/>
                <a:gd name="T11" fmla="*/ 146 h 147"/>
                <a:gd name="T12" fmla="*/ 376 w 421"/>
                <a:gd name="T13" fmla="*/ 147 h 147"/>
                <a:gd name="T14" fmla="*/ 421 w 421"/>
                <a:gd name="T15" fmla="*/ 143 h 147"/>
                <a:gd name="T16" fmla="*/ 421 w 421"/>
                <a:gd name="T17" fmla="*/ 0 h 147"/>
                <a:gd name="T18" fmla="*/ 0 w 421"/>
                <a:gd name="T19" fmla="*/ 0 h 147"/>
                <a:gd name="T20" fmla="*/ 0 w 421"/>
                <a:gd name="T21" fmla="*/ 5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1" h="147">
                  <a:moveTo>
                    <a:pt x="0" y="56"/>
                  </a:moveTo>
                  <a:lnTo>
                    <a:pt x="5" y="59"/>
                  </a:lnTo>
                  <a:lnTo>
                    <a:pt x="66" y="91"/>
                  </a:lnTo>
                  <a:lnTo>
                    <a:pt x="148" y="119"/>
                  </a:lnTo>
                  <a:lnTo>
                    <a:pt x="215" y="135"/>
                  </a:lnTo>
                  <a:lnTo>
                    <a:pt x="291" y="146"/>
                  </a:lnTo>
                  <a:lnTo>
                    <a:pt x="376" y="147"/>
                  </a:lnTo>
                  <a:lnTo>
                    <a:pt x="421" y="143"/>
                  </a:lnTo>
                  <a:lnTo>
                    <a:pt x="421" y="0"/>
                  </a:lnTo>
                  <a:lnTo>
                    <a:pt x="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2A54C7CC-5E16-4C87-92DE-2EA0B0D26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3261"/>
              <a:ext cx="102" cy="117"/>
            </a:xfrm>
            <a:custGeom>
              <a:avLst/>
              <a:gdLst>
                <a:gd name="T0" fmla="*/ 410 w 410"/>
                <a:gd name="T1" fmla="*/ 235 h 470"/>
                <a:gd name="T2" fmla="*/ 409 w 410"/>
                <a:gd name="T3" fmla="*/ 259 h 470"/>
                <a:gd name="T4" fmla="*/ 402 w 410"/>
                <a:gd name="T5" fmla="*/ 305 h 470"/>
                <a:gd name="T6" fmla="*/ 386 w 410"/>
                <a:gd name="T7" fmla="*/ 347 h 470"/>
                <a:gd name="T8" fmla="*/ 364 w 410"/>
                <a:gd name="T9" fmla="*/ 385 h 470"/>
                <a:gd name="T10" fmla="*/ 336 w 410"/>
                <a:gd name="T11" fmla="*/ 416 h 470"/>
                <a:gd name="T12" fmla="*/ 303 w 410"/>
                <a:gd name="T13" fmla="*/ 442 h 470"/>
                <a:gd name="T14" fmla="*/ 266 w 410"/>
                <a:gd name="T15" fmla="*/ 459 h 470"/>
                <a:gd name="T16" fmla="*/ 227 w 410"/>
                <a:gd name="T17" fmla="*/ 469 h 470"/>
                <a:gd name="T18" fmla="*/ 205 w 410"/>
                <a:gd name="T19" fmla="*/ 470 h 470"/>
                <a:gd name="T20" fmla="*/ 184 w 410"/>
                <a:gd name="T21" fmla="*/ 469 h 470"/>
                <a:gd name="T22" fmla="*/ 144 w 410"/>
                <a:gd name="T23" fmla="*/ 459 h 470"/>
                <a:gd name="T24" fmla="*/ 107 w 410"/>
                <a:gd name="T25" fmla="*/ 442 h 470"/>
                <a:gd name="T26" fmla="*/ 74 w 410"/>
                <a:gd name="T27" fmla="*/ 416 h 470"/>
                <a:gd name="T28" fmla="*/ 46 w 410"/>
                <a:gd name="T29" fmla="*/ 385 h 470"/>
                <a:gd name="T30" fmla="*/ 24 w 410"/>
                <a:gd name="T31" fmla="*/ 347 h 470"/>
                <a:gd name="T32" fmla="*/ 8 w 410"/>
                <a:gd name="T33" fmla="*/ 305 h 470"/>
                <a:gd name="T34" fmla="*/ 0 w 410"/>
                <a:gd name="T35" fmla="*/ 259 h 470"/>
                <a:gd name="T36" fmla="*/ 0 w 410"/>
                <a:gd name="T37" fmla="*/ 235 h 470"/>
                <a:gd name="T38" fmla="*/ 0 w 410"/>
                <a:gd name="T39" fmla="*/ 210 h 470"/>
                <a:gd name="T40" fmla="*/ 8 w 410"/>
                <a:gd name="T41" fmla="*/ 165 h 470"/>
                <a:gd name="T42" fmla="*/ 24 w 410"/>
                <a:gd name="T43" fmla="*/ 123 h 470"/>
                <a:gd name="T44" fmla="*/ 46 w 410"/>
                <a:gd name="T45" fmla="*/ 85 h 470"/>
                <a:gd name="T46" fmla="*/ 74 w 410"/>
                <a:gd name="T47" fmla="*/ 53 h 470"/>
                <a:gd name="T48" fmla="*/ 107 w 410"/>
                <a:gd name="T49" fmla="*/ 28 h 470"/>
                <a:gd name="T50" fmla="*/ 144 w 410"/>
                <a:gd name="T51" fmla="*/ 10 h 470"/>
                <a:gd name="T52" fmla="*/ 184 w 410"/>
                <a:gd name="T53" fmla="*/ 0 h 470"/>
                <a:gd name="T54" fmla="*/ 205 w 410"/>
                <a:gd name="T55" fmla="*/ 0 h 470"/>
                <a:gd name="T56" fmla="*/ 227 w 410"/>
                <a:gd name="T57" fmla="*/ 0 h 470"/>
                <a:gd name="T58" fmla="*/ 266 w 410"/>
                <a:gd name="T59" fmla="*/ 10 h 470"/>
                <a:gd name="T60" fmla="*/ 303 w 410"/>
                <a:gd name="T61" fmla="*/ 28 h 470"/>
                <a:gd name="T62" fmla="*/ 336 w 410"/>
                <a:gd name="T63" fmla="*/ 53 h 470"/>
                <a:gd name="T64" fmla="*/ 364 w 410"/>
                <a:gd name="T65" fmla="*/ 85 h 470"/>
                <a:gd name="T66" fmla="*/ 386 w 410"/>
                <a:gd name="T67" fmla="*/ 123 h 470"/>
                <a:gd name="T68" fmla="*/ 402 w 410"/>
                <a:gd name="T69" fmla="*/ 165 h 470"/>
                <a:gd name="T70" fmla="*/ 409 w 410"/>
                <a:gd name="T71" fmla="*/ 210 h 470"/>
                <a:gd name="T72" fmla="*/ 410 w 410"/>
                <a:gd name="T73" fmla="*/ 23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0" h="470">
                  <a:moveTo>
                    <a:pt x="410" y="235"/>
                  </a:moveTo>
                  <a:lnTo>
                    <a:pt x="409" y="259"/>
                  </a:lnTo>
                  <a:lnTo>
                    <a:pt x="402" y="305"/>
                  </a:lnTo>
                  <a:lnTo>
                    <a:pt x="386" y="347"/>
                  </a:lnTo>
                  <a:lnTo>
                    <a:pt x="364" y="385"/>
                  </a:lnTo>
                  <a:lnTo>
                    <a:pt x="336" y="416"/>
                  </a:lnTo>
                  <a:lnTo>
                    <a:pt x="303" y="442"/>
                  </a:lnTo>
                  <a:lnTo>
                    <a:pt x="266" y="459"/>
                  </a:lnTo>
                  <a:lnTo>
                    <a:pt x="227" y="469"/>
                  </a:lnTo>
                  <a:lnTo>
                    <a:pt x="205" y="470"/>
                  </a:lnTo>
                  <a:lnTo>
                    <a:pt x="184" y="469"/>
                  </a:lnTo>
                  <a:lnTo>
                    <a:pt x="144" y="459"/>
                  </a:lnTo>
                  <a:lnTo>
                    <a:pt x="107" y="442"/>
                  </a:lnTo>
                  <a:lnTo>
                    <a:pt x="74" y="416"/>
                  </a:lnTo>
                  <a:lnTo>
                    <a:pt x="46" y="385"/>
                  </a:lnTo>
                  <a:lnTo>
                    <a:pt x="24" y="347"/>
                  </a:lnTo>
                  <a:lnTo>
                    <a:pt x="8" y="305"/>
                  </a:lnTo>
                  <a:lnTo>
                    <a:pt x="0" y="259"/>
                  </a:lnTo>
                  <a:lnTo>
                    <a:pt x="0" y="235"/>
                  </a:lnTo>
                  <a:lnTo>
                    <a:pt x="0" y="210"/>
                  </a:lnTo>
                  <a:lnTo>
                    <a:pt x="8" y="165"/>
                  </a:lnTo>
                  <a:lnTo>
                    <a:pt x="24" y="123"/>
                  </a:lnTo>
                  <a:lnTo>
                    <a:pt x="46" y="85"/>
                  </a:lnTo>
                  <a:lnTo>
                    <a:pt x="74" y="53"/>
                  </a:lnTo>
                  <a:lnTo>
                    <a:pt x="107" y="28"/>
                  </a:lnTo>
                  <a:lnTo>
                    <a:pt x="144" y="10"/>
                  </a:lnTo>
                  <a:lnTo>
                    <a:pt x="184" y="0"/>
                  </a:lnTo>
                  <a:lnTo>
                    <a:pt x="205" y="0"/>
                  </a:lnTo>
                  <a:lnTo>
                    <a:pt x="227" y="0"/>
                  </a:lnTo>
                  <a:lnTo>
                    <a:pt x="266" y="10"/>
                  </a:lnTo>
                  <a:lnTo>
                    <a:pt x="303" y="28"/>
                  </a:lnTo>
                  <a:lnTo>
                    <a:pt x="336" y="53"/>
                  </a:lnTo>
                  <a:lnTo>
                    <a:pt x="364" y="85"/>
                  </a:lnTo>
                  <a:lnTo>
                    <a:pt x="386" y="123"/>
                  </a:lnTo>
                  <a:lnTo>
                    <a:pt x="402" y="165"/>
                  </a:lnTo>
                  <a:lnTo>
                    <a:pt x="409" y="210"/>
                  </a:lnTo>
                  <a:lnTo>
                    <a:pt x="410" y="23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164CDD0E-6092-4F39-BA55-D9FA23523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" y="3261"/>
              <a:ext cx="103" cy="117"/>
            </a:xfrm>
            <a:custGeom>
              <a:avLst/>
              <a:gdLst>
                <a:gd name="T0" fmla="*/ 411 w 411"/>
                <a:gd name="T1" fmla="*/ 235 h 470"/>
                <a:gd name="T2" fmla="*/ 411 w 411"/>
                <a:gd name="T3" fmla="*/ 259 h 470"/>
                <a:gd name="T4" fmla="*/ 402 w 411"/>
                <a:gd name="T5" fmla="*/ 305 h 470"/>
                <a:gd name="T6" fmla="*/ 387 w 411"/>
                <a:gd name="T7" fmla="*/ 347 h 470"/>
                <a:gd name="T8" fmla="*/ 364 w 411"/>
                <a:gd name="T9" fmla="*/ 385 h 470"/>
                <a:gd name="T10" fmla="*/ 336 w 411"/>
                <a:gd name="T11" fmla="*/ 416 h 470"/>
                <a:gd name="T12" fmla="*/ 304 w 411"/>
                <a:gd name="T13" fmla="*/ 442 h 470"/>
                <a:gd name="T14" fmla="*/ 267 w 411"/>
                <a:gd name="T15" fmla="*/ 459 h 470"/>
                <a:gd name="T16" fmla="*/ 227 w 411"/>
                <a:gd name="T17" fmla="*/ 469 h 470"/>
                <a:gd name="T18" fmla="*/ 205 w 411"/>
                <a:gd name="T19" fmla="*/ 470 h 470"/>
                <a:gd name="T20" fmla="*/ 185 w 411"/>
                <a:gd name="T21" fmla="*/ 469 h 470"/>
                <a:gd name="T22" fmla="*/ 144 w 411"/>
                <a:gd name="T23" fmla="*/ 459 h 470"/>
                <a:gd name="T24" fmla="*/ 107 w 411"/>
                <a:gd name="T25" fmla="*/ 442 h 470"/>
                <a:gd name="T26" fmla="*/ 74 w 411"/>
                <a:gd name="T27" fmla="*/ 416 h 470"/>
                <a:gd name="T28" fmla="*/ 46 w 411"/>
                <a:gd name="T29" fmla="*/ 385 h 470"/>
                <a:gd name="T30" fmla="*/ 24 w 411"/>
                <a:gd name="T31" fmla="*/ 347 h 470"/>
                <a:gd name="T32" fmla="*/ 8 w 411"/>
                <a:gd name="T33" fmla="*/ 305 h 470"/>
                <a:gd name="T34" fmla="*/ 1 w 411"/>
                <a:gd name="T35" fmla="*/ 259 h 470"/>
                <a:gd name="T36" fmla="*/ 0 w 411"/>
                <a:gd name="T37" fmla="*/ 235 h 470"/>
                <a:gd name="T38" fmla="*/ 1 w 411"/>
                <a:gd name="T39" fmla="*/ 210 h 470"/>
                <a:gd name="T40" fmla="*/ 8 w 411"/>
                <a:gd name="T41" fmla="*/ 165 h 470"/>
                <a:gd name="T42" fmla="*/ 24 w 411"/>
                <a:gd name="T43" fmla="*/ 123 h 470"/>
                <a:gd name="T44" fmla="*/ 46 w 411"/>
                <a:gd name="T45" fmla="*/ 85 h 470"/>
                <a:gd name="T46" fmla="*/ 74 w 411"/>
                <a:gd name="T47" fmla="*/ 53 h 470"/>
                <a:gd name="T48" fmla="*/ 107 w 411"/>
                <a:gd name="T49" fmla="*/ 28 h 470"/>
                <a:gd name="T50" fmla="*/ 144 w 411"/>
                <a:gd name="T51" fmla="*/ 10 h 470"/>
                <a:gd name="T52" fmla="*/ 185 w 411"/>
                <a:gd name="T53" fmla="*/ 0 h 470"/>
                <a:gd name="T54" fmla="*/ 205 w 411"/>
                <a:gd name="T55" fmla="*/ 0 h 470"/>
                <a:gd name="T56" fmla="*/ 227 w 411"/>
                <a:gd name="T57" fmla="*/ 0 h 470"/>
                <a:gd name="T58" fmla="*/ 267 w 411"/>
                <a:gd name="T59" fmla="*/ 10 h 470"/>
                <a:gd name="T60" fmla="*/ 304 w 411"/>
                <a:gd name="T61" fmla="*/ 28 h 470"/>
                <a:gd name="T62" fmla="*/ 336 w 411"/>
                <a:gd name="T63" fmla="*/ 53 h 470"/>
                <a:gd name="T64" fmla="*/ 364 w 411"/>
                <a:gd name="T65" fmla="*/ 85 h 470"/>
                <a:gd name="T66" fmla="*/ 387 w 411"/>
                <a:gd name="T67" fmla="*/ 123 h 470"/>
                <a:gd name="T68" fmla="*/ 402 w 411"/>
                <a:gd name="T69" fmla="*/ 165 h 470"/>
                <a:gd name="T70" fmla="*/ 411 w 411"/>
                <a:gd name="T71" fmla="*/ 210 h 470"/>
                <a:gd name="T72" fmla="*/ 411 w 411"/>
                <a:gd name="T73" fmla="*/ 23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1" h="470">
                  <a:moveTo>
                    <a:pt x="411" y="235"/>
                  </a:moveTo>
                  <a:lnTo>
                    <a:pt x="411" y="259"/>
                  </a:lnTo>
                  <a:lnTo>
                    <a:pt x="402" y="305"/>
                  </a:lnTo>
                  <a:lnTo>
                    <a:pt x="387" y="347"/>
                  </a:lnTo>
                  <a:lnTo>
                    <a:pt x="364" y="385"/>
                  </a:lnTo>
                  <a:lnTo>
                    <a:pt x="336" y="416"/>
                  </a:lnTo>
                  <a:lnTo>
                    <a:pt x="304" y="442"/>
                  </a:lnTo>
                  <a:lnTo>
                    <a:pt x="267" y="459"/>
                  </a:lnTo>
                  <a:lnTo>
                    <a:pt x="227" y="469"/>
                  </a:lnTo>
                  <a:lnTo>
                    <a:pt x="205" y="470"/>
                  </a:lnTo>
                  <a:lnTo>
                    <a:pt x="185" y="469"/>
                  </a:lnTo>
                  <a:lnTo>
                    <a:pt x="144" y="459"/>
                  </a:lnTo>
                  <a:lnTo>
                    <a:pt x="107" y="442"/>
                  </a:lnTo>
                  <a:lnTo>
                    <a:pt x="74" y="416"/>
                  </a:lnTo>
                  <a:lnTo>
                    <a:pt x="46" y="385"/>
                  </a:lnTo>
                  <a:lnTo>
                    <a:pt x="24" y="347"/>
                  </a:lnTo>
                  <a:lnTo>
                    <a:pt x="8" y="305"/>
                  </a:lnTo>
                  <a:lnTo>
                    <a:pt x="1" y="259"/>
                  </a:lnTo>
                  <a:lnTo>
                    <a:pt x="0" y="235"/>
                  </a:lnTo>
                  <a:lnTo>
                    <a:pt x="1" y="210"/>
                  </a:lnTo>
                  <a:lnTo>
                    <a:pt x="8" y="165"/>
                  </a:lnTo>
                  <a:lnTo>
                    <a:pt x="24" y="123"/>
                  </a:lnTo>
                  <a:lnTo>
                    <a:pt x="46" y="85"/>
                  </a:lnTo>
                  <a:lnTo>
                    <a:pt x="74" y="53"/>
                  </a:lnTo>
                  <a:lnTo>
                    <a:pt x="107" y="28"/>
                  </a:lnTo>
                  <a:lnTo>
                    <a:pt x="144" y="10"/>
                  </a:lnTo>
                  <a:lnTo>
                    <a:pt x="185" y="0"/>
                  </a:lnTo>
                  <a:lnTo>
                    <a:pt x="205" y="0"/>
                  </a:lnTo>
                  <a:lnTo>
                    <a:pt x="227" y="0"/>
                  </a:lnTo>
                  <a:lnTo>
                    <a:pt x="267" y="10"/>
                  </a:lnTo>
                  <a:lnTo>
                    <a:pt x="304" y="28"/>
                  </a:lnTo>
                  <a:lnTo>
                    <a:pt x="336" y="53"/>
                  </a:lnTo>
                  <a:lnTo>
                    <a:pt x="364" y="85"/>
                  </a:lnTo>
                  <a:lnTo>
                    <a:pt x="387" y="123"/>
                  </a:lnTo>
                  <a:lnTo>
                    <a:pt x="402" y="165"/>
                  </a:lnTo>
                  <a:lnTo>
                    <a:pt x="411" y="210"/>
                  </a:lnTo>
                  <a:lnTo>
                    <a:pt x="411" y="23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65F80C18-FBF7-4151-ADB3-EAC98EF0C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" y="3057"/>
              <a:ext cx="409" cy="464"/>
            </a:xfrm>
            <a:custGeom>
              <a:avLst/>
              <a:gdLst>
                <a:gd name="T0" fmla="*/ 1636 w 1637"/>
                <a:gd name="T1" fmla="*/ 567 h 1857"/>
                <a:gd name="T2" fmla="*/ 1618 w 1637"/>
                <a:gd name="T3" fmla="*/ 444 h 1857"/>
                <a:gd name="T4" fmla="*/ 1576 w 1637"/>
                <a:gd name="T5" fmla="*/ 333 h 1857"/>
                <a:gd name="T6" fmla="*/ 1508 w 1637"/>
                <a:gd name="T7" fmla="*/ 234 h 1857"/>
                <a:gd name="T8" fmla="*/ 1413 w 1637"/>
                <a:gd name="T9" fmla="*/ 150 h 1857"/>
                <a:gd name="T10" fmla="*/ 1293 w 1637"/>
                <a:gd name="T11" fmla="*/ 83 h 1857"/>
                <a:gd name="T12" fmla="*/ 1146 w 1637"/>
                <a:gd name="T13" fmla="*/ 35 h 1857"/>
                <a:gd name="T14" fmla="*/ 969 w 1637"/>
                <a:gd name="T15" fmla="*/ 5 h 1857"/>
                <a:gd name="T16" fmla="*/ 819 w 1637"/>
                <a:gd name="T17" fmla="*/ 0 h 1857"/>
                <a:gd name="T18" fmla="*/ 668 w 1637"/>
                <a:gd name="T19" fmla="*/ 5 h 1857"/>
                <a:gd name="T20" fmla="*/ 492 w 1637"/>
                <a:gd name="T21" fmla="*/ 35 h 1857"/>
                <a:gd name="T22" fmla="*/ 344 w 1637"/>
                <a:gd name="T23" fmla="*/ 83 h 1857"/>
                <a:gd name="T24" fmla="*/ 224 w 1637"/>
                <a:gd name="T25" fmla="*/ 150 h 1857"/>
                <a:gd name="T26" fmla="*/ 130 w 1637"/>
                <a:gd name="T27" fmla="*/ 234 h 1857"/>
                <a:gd name="T28" fmla="*/ 61 w 1637"/>
                <a:gd name="T29" fmla="*/ 333 h 1857"/>
                <a:gd name="T30" fmla="*/ 19 w 1637"/>
                <a:gd name="T31" fmla="*/ 444 h 1857"/>
                <a:gd name="T32" fmla="*/ 1 w 1637"/>
                <a:gd name="T33" fmla="*/ 567 h 1857"/>
                <a:gd name="T34" fmla="*/ 0 w 1637"/>
                <a:gd name="T35" fmla="*/ 668 h 1857"/>
                <a:gd name="T36" fmla="*/ 9 w 1637"/>
                <a:gd name="T37" fmla="*/ 992 h 1857"/>
                <a:gd name="T38" fmla="*/ 38 w 1637"/>
                <a:gd name="T39" fmla="*/ 1202 h 1857"/>
                <a:gd name="T40" fmla="*/ 100 w 1637"/>
                <a:gd name="T41" fmla="*/ 1408 h 1857"/>
                <a:gd name="T42" fmla="*/ 205 w 1637"/>
                <a:gd name="T43" fmla="*/ 1594 h 1857"/>
                <a:gd name="T44" fmla="*/ 343 w 1637"/>
                <a:gd name="T45" fmla="*/ 1725 h 1857"/>
                <a:gd name="T46" fmla="*/ 444 w 1637"/>
                <a:gd name="T47" fmla="*/ 1783 h 1857"/>
                <a:gd name="T48" fmla="*/ 563 w 1637"/>
                <a:gd name="T49" fmla="*/ 1827 h 1857"/>
                <a:gd name="T50" fmla="*/ 701 w 1637"/>
                <a:gd name="T51" fmla="*/ 1851 h 1857"/>
                <a:gd name="T52" fmla="*/ 819 w 1637"/>
                <a:gd name="T53" fmla="*/ 1857 h 1857"/>
                <a:gd name="T54" fmla="*/ 936 w 1637"/>
                <a:gd name="T55" fmla="*/ 1851 h 1857"/>
                <a:gd name="T56" fmla="*/ 1075 w 1637"/>
                <a:gd name="T57" fmla="*/ 1827 h 1857"/>
                <a:gd name="T58" fmla="*/ 1193 w 1637"/>
                <a:gd name="T59" fmla="*/ 1783 h 1857"/>
                <a:gd name="T60" fmla="*/ 1294 w 1637"/>
                <a:gd name="T61" fmla="*/ 1725 h 1857"/>
                <a:gd name="T62" fmla="*/ 1432 w 1637"/>
                <a:gd name="T63" fmla="*/ 1594 h 1857"/>
                <a:gd name="T64" fmla="*/ 1538 w 1637"/>
                <a:gd name="T65" fmla="*/ 1408 h 1857"/>
                <a:gd name="T66" fmla="*/ 1600 w 1637"/>
                <a:gd name="T67" fmla="*/ 1202 h 1857"/>
                <a:gd name="T68" fmla="*/ 1629 w 1637"/>
                <a:gd name="T69" fmla="*/ 992 h 1857"/>
                <a:gd name="T70" fmla="*/ 1637 w 1637"/>
                <a:gd name="T71" fmla="*/ 668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7" h="1857">
                  <a:moveTo>
                    <a:pt x="1636" y="599"/>
                  </a:moveTo>
                  <a:lnTo>
                    <a:pt x="1636" y="567"/>
                  </a:lnTo>
                  <a:lnTo>
                    <a:pt x="1630" y="504"/>
                  </a:lnTo>
                  <a:lnTo>
                    <a:pt x="1618" y="444"/>
                  </a:lnTo>
                  <a:lnTo>
                    <a:pt x="1600" y="387"/>
                  </a:lnTo>
                  <a:lnTo>
                    <a:pt x="1576" y="333"/>
                  </a:lnTo>
                  <a:lnTo>
                    <a:pt x="1545" y="281"/>
                  </a:lnTo>
                  <a:lnTo>
                    <a:pt x="1508" y="234"/>
                  </a:lnTo>
                  <a:lnTo>
                    <a:pt x="1464" y="190"/>
                  </a:lnTo>
                  <a:lnTo>
                    <a:pt x="1413" y="150"/>
                  </a:lnTo>
                  <a:lnTo>
                    <a:pt x="1356" y="114"/>
                  </a:lnTo>
                  <a:lnTo>
                    <a:pt x="1293" y="83"/>
                  </a:lnTo>
                  <a:lnTo>
                    <a:pt x="1223" y="56"/>
                  </a:lnTo>
                  <a:lnTo>
                    <a:pt x="1146" y="35"/>
                  </a:lnTo>
                  <a:lnTo>
                    <a:pt x="1061" y="17"/>
                  </a:lnTo>
                  <a:lnTo>
                    <a:pt x="969" y="5"/>
                  </a:lnTo>
                  <a:lnTo>
                    <a:pt x="871" y="0"/>
                  </a:lnTo>
                  <a:lnTo>
                    <a:pt x="819" y="0"/>
                  </a:lnTo>
                  <a:lnTo>
                    <a:pt x="766" y="0"/>
                  </a:lnTo>
                  <a:lnTo>
                    <a:pt x="668" y="5"/>
                  </a:lnTo>
                  <a:lnTo>
                    <a:pt x="577" y="17"/>
                  </a:lnTo>
                  <a:lnTo>
                    <a:pt x="492" y="35"/>
                  </a:lnTo>
                  <a:lnTo>
                    <a:pt x="414" y="56"/>
                  </a:lnTo>
                  <a:lnTo>
                    <a:pt x="344" y="83"/>
                  </a:lnTo>
                  <a:lnTo>
                    <a:pt x="281" y="114"/>
                  </a:lnTo>
                  <a:lnTo>
                    <a:pt x="224" y="150"/>
                  </a:lnTo>
                  <a:lnTo>
                    <a:pt x="173" y="190"/>
                  </a:lnTo>
                  <a:lnTo>
                    <a:pt x="130" y="234"/>
                  </a:lnTo>
                  <a:lnTo>
                    <a:pt x="93" y="281"/>
                  </a:lnTo>
                  <a:lnTo>
                    <a:pt x="61" y="333"/>
                  </a:lnTo>
                  <a:lnTo>
                    <a:pt x="38" y="387"/>
                  </a:lnTo>
                  <a:lnTo>
                    <a:pt x="19" y="444"/>
                  </a:lnTo>
                  <a:lnTo>
                    <a:pt x="8" y="504"/>
                  </a:lnTo>
                  <a:lnTo>
                    <a:pt x="1" y="567"/>
                  </a:lnTo>
                  <a:lnTo>
                    <a:pt x="1" y="599"/>
                  </a:lnTo>
                  <a:lnTo>
                    <a:pt x="0" y="668"/>
                  </a:lnTo>
                  <a:lnTo>
                    <a:pt x="1" y="842"/>
                  </a:lnTo>
                  <a:lnTo>
                    <a:pt x="9" y="992"/>
                  </a:lnTo>
                  <a:lnTo>
                    <a:pt x="20" y="1096"/>
                  </a:lnTo>
                  <a:lnTo>
                    <a:pt x="38" y="1202"/>
                  </a:lnTo>
                  <a:lnTo>
                    <a:pt x="64" y="1306"/>
                  </a:lnTo>
                  <a:lnTo>
                    <a:pt x="100" y="1408"/>
                  </a:lnTo>
                  <a:lnTo>
                    <a:pt x="146" y="1505"/>
                  </a:lnTo>
                  <a:lnTo>
                    <a:pt x="205" y="1594"/>
                  </a:lnTo>
                  <a:lnTo>
                    <a:pt x="279" y="1674"/>
                  </a:lnTo>
                  <a:lnTo>
                    <a:pt x="343" y="1725"/>
                  </a:lnTo>
                  <a:lnTo>
                    <a:pt x="392" y="1757"/>
                  </a:lnTo>
                  <a:lnTo>
                    <a:pt x="444" y="1783"/>
                  </a:lnTo>
                  <a:lnTo>
                    <a:pt x="501" y="1807"/>
                  </a:lnTo>
                  <a:lnTo>
                    <a:pt x="563" y="1827"/>
                  </a:lnTo>
                  <a:lnTo>
                    <a:pt x="629" y="1841"/>
                  </a:lnTo>
                  <a:lnTo>
                    <a:pt x="701" y="1851"/>
                  </a:lnTo>
                  <a:lnTo>
                    <a:pt x="778" y="1857"/>
                  </a:lnTo>
                  <a:lnTo>
                    <a:pt x="819" y="1857"/>
                  </a:lnTo>
                  <a:lnTo>
                    <a:pt x="859" y="1857"/>
                  </a:lnTo>
                  <a:lnTo>
                    <a:pt x="936" y="1851"/>
                  </a:lnTo>
                  <a:lnTo>
                    <a:pt x="1008" y="1841"/>
                  </a:lnTo>
                  <a:lnTo>
                    <a:pt x="1075" y="1827"/>
                  </a:lnTo>
                  <a:lnTo>
                    <a:pt x="1136" y="1807"/>
                  </a:lnTo>
                  <a:lnTo>
                    <a:pt x="1193" y="1783"/>
                  </a:lnTo>
                  <a:lnTo>
                    <a:pt x="1246" y="1757"/>
                  </a:lnTo>
                  <a:lnTo>
                    <a:pt x="1294" y="1725"/>
                  </a:lnTo>
                  <a:lnTo>
                    <a:pt x="1360" y="1674"/>
                  </a:lnTo>
                  <a:lnTo>
                    <a:pt x="1432" y="1594"/>
                  </a:lnTo>
                  <a:lnTo>
                    <a:pt x="1491" y="1505"/>
                  </a:lnTo>
                  <a:lnTo>
                    <a:pt x="1538" y="1408"/>
                  </a:lnTo>
                  <a:lnTo>
                    <a:pt x="1574" y="1306"/>
                  </a:lnTo>
                  <a:lnTo>
                    <a:pt x="1600" y="1202"/>
                  </a:lnTo>
                  <a:lnTo>
                    <a:pt x="1618" y="1096"/>
                  </a:lnTo>
                  <a:lnTo>
                    <a:pt x="1629" y="992"/>
                  </a:lnTo>
                  <a:lnTo>
                    <a:pt x="1637" y="842"/>
                  </a:lnTo>
                  <a:lnTo>
                    <a:pt x="1637" y="668"/>
                  </a:lnTo>
                  <a:lnTo>
                    <a:pt x="1636" y="599"/>
                  </a:lnTo>
                  <a:close/>
                </a:path>
              </a:pathLst>
            </a:cu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A6436861-0E5E-4EF7-9DA1-1CA7A9265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3281"/>
              <a:ext cx="44" cy="48"/>
            </a:xfrm>
            <a:custGeom>
              <a:avLst/>
              <a:gdLst>
                <a:gd name="T0" fmla="*/ 178 w 178"/>
                <a:gd name="T1" fmla="*/ 98 h 195"/>
                <a:gd name="T2" fmla="*/ 177 w 178"/>
                <a:gd name="T3" fmla="*/ 117 h 195"/>
                <a:gd name="T4" fmla="*/ 163 w 178"/>
                <a:gd name="T5" fmla="*/ 152 h 195"/>
                <a:gd name="T6" fmla="*/ 139 w 178"/>
                <a:gd name="T7" fmla="*/ 179 h 195"/>
                <a:gd name="T8" fmla="*/ 107 w 178"/>
                <a:gd name="T9" fmla="*/ 193 h 195"/>
                <a:gd name="T10" fmla="*/ 90 w 178"/>
                <a:gd name="T11" fmla="*/ 195 h 195"/>
                <a:gd name="T12" fmla="*/ 71 w 178"/>
                <a:gd name="T13" fmla="*/ 193 h 195"/>
                <a:gd name="T14" fmla="*/ 39 w 178"/>
                <a:gd name="T15" fmla="*/ 179 h 195"/>
                <a:gd name="T16" fmla="*/ 15 w 178"/>
                <a:gd name="T17" fmla="*/ 152 h 195"/>
                <a:gd name="T18" fmla="*/ 3 w 178"/>
                <a:gd name="T19" fmla="*/ 117 h 195"/>
                <a:gd name="T20" fmla="*/ 0 w 178"/>
                <a:gd name="T21" fmla="*/ 98 h 195"/>
                <a:gd name="T22" fmla="*/ 3 w 178"/>
                <a:gd name="T23" fmla="*/ 77 h 195"/>
                <a:gd name="T24" fmla="*/ 15 w 178"/>
                <a:gd name="T25" fmla="*/ 43 h 195"/>
                <a:gd name="T26" fmla="*/ 39 w 178"/>
                <a:gd name="T27" fmla="*/ 16 h 195"/>
                <a:gd name="T28" fmla="*/ 71 w 178"/>
                <a:gd name="T29" fmla="*/ 2 h 195"/>
                <a:gd name="T30" fmla="*/ 90 w 178"/>
                <a:gd name="T31" fmla="*/ 0 h 195"/>
                <a:gd name="T32" fmla="*/ 107 w 178"/>
                <a:gd name="T33" fmla="*/ 2 h 195"/>
                <a:gd name="T34" fmla="*/ 139 w 178"/>
                <a:gd name="T35" fmla="*/ 16 h 195"/>
                <a:gd name="T36" fmla="*/ 163 w 178"/>
                <a:gd name="T37" fmla="*/ 43 h 195"/>
                <a:gd name="T38" fmla="*/ 177 w 178"/>
                <a:gd name="T39" fmla="*/ 77 h 195"/>
                <a:gd name="T40" fmla="*/ 178 w 178"/>
                <a:gd name="T41" fmla="*/ 9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8" h="195">
                  <a:moveTo>
                    <a:pt x="178" y="98"/>
                  </a:moveTo>
                  <a:lnTo>
                    <a:pt x="177" y="117"/>
                  </a:lnTo>
                  <a:lnTo>
                    <a:pt x="163" y="152"/>
                  </a:lnTo>
                  <a:lnTo>
                    <a:pt x="139" y="179"/>
                  </a:lnTo>
                  <a:lnTo>
                    <a:pt x="107" y="193"/>
                  </a:lnTo>
                  <a:lnTo>
                    <a:pt x="90" y="195"/>
                  </a:lnTo>
                  <a:lnTo>
                    <a:pt x="71" y="193"/>
                  </a:lnTo>
                  <a:lnTo>
                    <a:pt x="39" y="179"/>
                  </a:lnTo>
                  <a:lnTo>
                    <a:pt x="15" y="152"/>
                  </a:lnTo>
                  <a:lnTo>
                    <a:pt x="3" y="117"/>
                  </a:lnTo>
                  <a:lnTo>
                    <a:pt x="0" y="98"/>
                  </a:lnTo>
                  <a:lnTo>
                    <a:pt x="3" y="77"/>
                  </a:lnTo>
                  <a:lnTo>
                    <a:pt x="15" y="43"/>
                  </a:lnTo>
                  <a:lnTo>
                    <a:pt x="39" y="16"/>
                  </a:lnTo>
                  <a:lnTo>
                    <a:pt x="71" y="2"/>
                  </a:lnTo>
                  <a:lnTo>
                    <a:pt x="90" y="0"/>
                  </a:lnTo>
                  <a:lnTo>
                    <a:pt x="107" y="2"/>
                  </a:lnTo>
                  <a:lnTo>
                    <a:pt x="139" y="16"/>
                  </a:lnTo>
                  <a:lnTo>
                    <a:pt x="163" y="43"/>
                  </a:lnTo>
                  <a:lnTo>
                    <a:pt x="177" y="77"/>
                  </a:lnTo>
                  <a:lnTo>
                    <a:pt x="178" y="98"/>
                  </a:lnTo>
                  <a:close/>
                </a:path>
              </a:pathLst>
            </a:custGeom>
            <a:solidFill>
              <a:srgbClr val="3B2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7164A7DA-5397-4D83-A9F5-EF55E966C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3288"/>
              <a:ext cx="13" cy="13"/>
            </a:xfrm>
            <a:custGeom>
              <a:avLst/>
              <a:gdLst>
                <a:gd name="T0" fmla="*/ 53 w 53"/>
                <a:gd name="T1" fmla="*/ 27 h 53"/>
                <a:gd name="T2" fmla="*/ 52 w 53"/>
                <a:gd name="T3" fmla="*/ 38 h 53"/>
                <a:gd name="T4" fmla="*/ 38 w 53"/>
                <a:gd name="T5" fmla="*/ 52 h 53"/>
                <a:gd name="T6" fmla="*/ 27 w 53"/>
                <a:gd name="T7" fmla="*/ 53 h 53"/>
                <a:gd name="T8" fmla="*/ 16 w 53"/>
                <a:gd name="T9" fmla="*/ 52 h 53"/>
                <a:gd name="T10" fmla="*/ 2 w 53"/>
                <a:gd name="T11" fmla="*/ 38 h 53"/>
                <a:gd name="T12" fmla="*/ 0 w 53"/>
                <a:gd name="T13" fmla="*/ 27 h 53"/>
                <a:gd name="T14" fmla="*/ 2 w 53"/>
                <a:gd name="T15" fmla="*/ 16 h 53"/>
                <a:gd name="T16" fmla="*/ 16 w 53"/>
                <a:gd name="T17" fmla="*/ 2 h 53"/>
                <a:gd name="T18" fmla="*/ 27 w 53"/>
                <a:gd name="T19" fmla="*/ 0 h 53"/>
                <a:gd name="T20" fmla="*/ 38 w 53"/>
                <a:gd name="T21" fmla="*/ 2 h 53"/>
                <a:gd name="T22" fmla="*/ 52 w 53"/>
                <a:gd name="T23" fmla="*/ 16 h 53"/>
                <a:gd name="T24" fmla="*/ 53 w 53"/>
                <a:gd name="T2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3">
                  <a:moveTo>
                    <a:pt x="53" y="27"/>
                  </a:moveTo>
                  <a:lnTo>
                    <a:pt x="52" y="38"/>
                  </a:lnTo>
                  <a:lnTo>
                    <a:pt x="38" y="52"/>
                  </a:lnTo>
                  <a:lnTo>
                    <a:pt x="27" y="53"/>
                  </a:lnTo>
                  <a:lnTo>
                    <a:pt x="16" y="52"/>
                  </a:lnTo>
                  <a:lnTo>
                    <a:pt x="2" y="38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16" y="2"/>
                  </a:lnTo>
                  <a:lnTo>
                    <a:pt x="27" y="0"/>
                  </a:lnTo>
                  <a:lnTo>
                    <a:pt x="38" y="2"/>
                  </a:lnTo>
                  <a:lnTo>
                    <a:pt x="52" y="16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0F68A77C-8E71-4CB1-847F-E91955AD8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" y="3231"/>
              <a:ext cx="72" cy="24"/>
            </a:xfrm>
            <a:custGeom>
              <a:avLst/>
              <a:gdLst>
                <a:gd name="T0" fmla="*/ 9 w 289"/>
                <a:gd name="T1" fmla="*/ 88 h 97"/>
                <a:gd name="T2" fmla="*/ 17 w 289"/>
                <a:gd name="T3" fmla="*/ 90 h 97"/>
                <a:gd name="T4" fmla="*/ 36 w 289"/>
                <a:gd name="T5" fmla="*/ 90 h 97"/>
                <a:gd name="T6" fmla="*/ 69 w 289"/>
                <a:gd name="T7" fmla="*/ 81 h 97"/>
                <a:gd name="T8" fmla="*/ 131 w 289"/>
                <a:gd name="T9" fmla="*/ 70 h 97"/>
                <a:gd name="T10" fmla="*/ 194 w 289"/>
                <a:gd name="T11" fmla="*/ 73 h 97"/>
                <a:gd name="T12" fmla="*/ 243 w 289"/>
                <a:gd name="T13" fmla="*/ 85 h 97"/>
                <a:gd name="T14" fmla="*/ 272 w 289"/>
                <a:gd name="T15" fmla="*/ 95 h 97"/>
                <a:gd name="T16" fmla="*/ 276 w 289"/>
                <a:gd name="T17" fmla="*/ 97 h 97"/>
                <a:gd name="T18" fmla="*/ 285 w 289"/>
                <a:gd name="T19" fmla="*/ 91 h 97"/>
                <a:gd name="T20" fmla="*/ 289 w 289"/>
                <a:gd name="T21" fmla="*/ 78 h 97"/>
                <a:gd name="T22" fmla="*/ 288 w 289"/>
                <a:gd name="T23" fmla="*/ 61 h 97"/>
                <a:gd name="T24" fmla="*/ 279 w 289"/>
                <a:gd name="T25" fmla="*/ 42 h 97"/>
                <a:gd name="T26" fmla="*/ 258 w 289"/>
                <a:gd name="T27" fmla="*/ 23 h 97"/>
                <a:gd name="T28" fmla="*/ 227 w 289"/>
                <a:gd name="T29" fmla="*/ 8 h 97"/>
                <a:gd name="T30" fmla="*/ 181 w 289"/>
                <a:gd name="T31" fmla="*/ 0 h 97"/>
                <a:gd name="T32" fmla="*/ 152 w 289"/>
                <a:gd name="T33" fmla="*/ 0 h 97"/>
                <a:gd name="T34" fmla="*/ 126 w 289"/>
                <a:gd name="T35" fmla="*/ 0 h 97"/>
                <a:gd name="T36" fmla="*/ 83 w 289"/>
                <a:gd name="T37" fmla="*/ 6 h 97"/>
                <a:gd name="T38" fmla="*/ 50 w 289"/>
                <a:gd name="T39" fmla="*/ 18 h 97"/>
                <a:gd name="T40" fmla="*/ 26 w 289"/>
                <a:gd name="T41" fmla="*/ 32 h 97"/>
                <a:gd name="T42" fmla="*/ 10 w 289"/>
                <a:gd name="T43" fmla="*/ 48 h 97"/>
                <a:gd name="T44" fmla="*/ 1 w 289"/>
                <a:gd name="T45" fmla="*/ 63 h 97"/>
                <a:gd name="T46" fmla="*/ 0 w 289"/>
                <a:gd name="T47" fmla="*/ 76 h 97"/>
                <a:gd name="T48" fmla="*/ 4 w 289"/>
                <a:gd name="T49" fmla="*/ 86 h 97"/>
                <a:gd name="T50" fmla="*/ 9 w 289"/>
                <a:gd name="T51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9" h="97">
                  <a:moveTo>
                    <a:pt x="9" y="88"/>
                  </a:moveTo>
                  <a:lnTo>
                    <a:pt x="17" y="90"/>
                  </a:lnTo>
                  <a:lnTo>
                    <a:pt x="36" y="90"/>
                  </a:lnTo>
                  <a:lnTo>
                    <a:pt x="69" y="81"/>
                  </a:lnTo>
                  <a:lnTo>
                    <a:pt x="131" y="70"/>
                  </a:lnTo>
                  <a:lnTo>
                    <a:pt x="194" y="73"/>
                  </a:lnTo>
                  <a:lnTo>
                    <a:pt x="243" y="85"/>
                  </a:lnTo>
                  <a:lnTo>
                    <a:pt x="272" y="95"/>
                  </a:lnTo>
                  <a:lnTo>
                    <a:pt x="276" y="97"/>
                  </a:lnTo>
                  <a:lnTo>
                    <a:pt x="285" y="91"/>
                  </a:lnTo>
                  <a:lnTo>
                    <a:pt x="289" y="78"/>
                  </a:lnTo>
                  <a:lnTo>
                    <a:pt x="288" y="61"/>
                  </a:lnTo>
                  <a:lnTo>
                    <a:pt x="279" y="42"/>
                  </a:lnTo>
                  <a:lnTo>
                    <a:pt x="258" y="23"/>
                  </a:lnTo>
                  <a:lnTo>
                    <a:pt x="227" y="8"/>
                  </a:lnTo>
                  <a:lnTo>
                    <a:pt x="181" y="0"/>
                  </a:lnTo>
                  <a:lnTo>
                    <a:pt x="152" y="0"/>
                  </a:lnTo>
                  <a:lnTo>
                    <a:pt x="126" y="0"/>
                  </a:lnTo>
                  <a:lnTo>
                    <a:pt x="83" y="6"/>
                  </a:lnTo>
                  <a:lnTo>
                    <a:pt x="50" y="18"/>
                  </a:lnTo>
                  <a:lnTo>
                    <a:pt x="26" y="32"/>
                  </a:lnTo>
                  <a:lnTo>
                    <a:pt x="10" y="48"/>
                  </a:lnTo>
                  <a:lnTo>
                    <a:pt x="1" y="63"/>
                  </a:lnTo>
                  <a:lnTo>
                    <a:pt x="0" y="76"/>
                  </a:lnTo>
                  <a:lnTo>
                    <a:pt x="4" y="86"/>
                  </a:lnTo>
                  <a:lnTo>
                    <a:pt x="9" y="88"/>
                  </a:lnTo>
                  <a:close/>
                </a:path>
              </a:pathLst>
            </a:custGeom>
            <a:solidFill>
              <a:srgbClr val="684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7724F542-B048-4879-A3D1-D51A56518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3281"/>
              <a:ext cx="44" cy="48"/>
            </a:xfrm>
            <a:custGeom>
              <a:avLst/>
              <a:gdLst>
                <a:gd name="T0" fmla="*/ 178 w 178"/>
                <a:gd name="T1" fmla="*/ 98 h 195"/>
                <a:gd name="T2" fmla="*/ 177 w 178"/>
                <a:gd name="T3" fmla="*/ 117 h 195"/>
                <a:gd name="T4" fmla="*/ 163 w 178"/>
                <a:gd name="T5" fmla="*/ 152 h 195"/>
                <a:gd name="T6" fmla="*/ 139 w 178"/>
                <a:gd name="T7" fmla="*/ 179 h 195"/>
                <a:gd name="T8" fmla="*/ 107 w 178"/>
                <a:gd name="T9" fmla="*/ 193 h 195"/>
                <a:gd name="T10" fmla="*/ 89 w 178"/>
                <a:gd name="T11" fmla="*/ 195 h 195"/>
                <a:gd name="T12" fmla="*/ 71 w 178"/>
                <a:gd name="T13" fmla="*/ 193 h 195"/>
                <a:gd name="T14" fmla="*/ 39 w 178"/>
                <a:gd name="T15" fmla="*/ 179 h 195"/>
                <a:gd name="T16" fmla="*/ 15 w 178"/>
                <a:gd name="T17" fmla="*/ 152 h 195"/>
                <a:gd name="T18" fmla="*/ 1 w 178"/>
                <a:gd name="T19" fmla="*/ 117 h 195"/>
                <a:gd name="T20" fmla="*/ 0 w 178"/>
                <a:gd name="T21" fmla="*/ 98 h 195"/>
                <a:gd name="T22" fmla="*/ 1 w 178"/>
                <a:gd name="T23" fmla="*/ 77 h 195"/>
                <a:gd name="T24" fmla="*/ 15 w 178"/>
                <a:gd name="T25" fmla="*/ 43 h 195"/>
                <a:gd name="T26" fmla="*/ 39 w 178"/>
                <a:gd name="T27" fmla="*/ 16 h 195"/>
                <a:gd name="T28" fmla="*/ 71 w 178"/>
                <a:gd name="T29" fmla="*/ 2 h 195"/>
                <a:gd name="T30" fmla="*/ 89 w 178"/>
                <a:gd name="T31" fmla="*/ 0 h 195"/>
                <a:gd name="T32" fmla="*/ 107 w 178"/>
                <a:gd name="T33" fmla="*/ 2 h 195"/>
                <a:gd name="T34" fmla="*/ 139 w 178"/>
                <a:gd name="T35" fmla="*/ 16 h 195"/>
                <a:gd name="T36" fmla="*/ 163 w 178"/>
                <a:gd name="T37" fmla="*/ 43 h 195"/>
                <a:gd name="T38" fmla="*/ 177 w 178"/>
                <a:gd name="T39" fmla="*/ 77 h 195"/>
                <a:gd name="T40" fmla="*/ 178 w 178"/>
                <a:gd name="T41" fmla="*/ 9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8" h="195">
                  <a:moveTo>
                    <a:pt x="178" y="98"/>
                  </a:moveTo>
                  <a:lnTo>
                    <a:pt x="177" y="117"/>
                  </a:lnTo>
                  <a:lnTo>
                    <a:pt x="163" y="152"/>
                  </a:lnTo>
                  <a:lnTo>
                    <a:pt x="139" y="179"/>
                  </a:lnTo>
                  <a:lnTo>
                    <a:pt x="107" y="193"/>
                  </a:lnTo>
                  <a:lnTo>
                    <a:pt x="89" y="195"/>
                  </a:lnTo>
                  <a:lnTo>
                    <a:pt x="71" y="193"/>
                  </a:lnTo>
                  <a:lnTo>
                    <a:pt x="39" y="179"/>
                  </a:lnTo>
                  <a:lnTo>
                    <a:pt x="15" y="152"/>
                  </a:lnTo>
                  <a:lnTo>
                    <a:pt x="1" y="117"/>
                  </a:lnTo>
                  <a:lnTo>
                    <a:pt x="0" y="98"/>
                  </a:lnTo>
                  <a:lnTo>
                    <a:pt x="1" y="77"/>
                  </a:lnTo>
                  <a:lnTo>
                    <a:pt x="15" y="43"/>
                  </a:lnTo>
                  <a:lnTo>
                    <a:pt x="39" y="16"/>
                  </a:lnTo>
                  <a:lnTo>
                    <a:pt x="71" y="2"/>
                  </a:lnTo>
                  <a:lnTo>
                    <a:pt x="89" y="0"/>
                  </a:lnTo>
                  <a:lnTo>
                    <a:pt x="107" y="2"/>
                  </a:lnTo>
                  <a:lnTo>
                    <a:pt x="139" y="16"/>
                  </a:lnTo>
                  <a:lnTo>
                    <a:pt x="163" y="43"/>
                  </a:lnTo>
                  <a:lnTo>
                    <a:pt x="177" y="77"/>
                  </a:lnTo>
                  <a:lnTo>
                    <a:pt x="178" y="98"/>
                  </a:lnTo>
                  <a:close/>
                </a:path>
              </a:pathLst>
            </a:custGeom>
            <a:solidFill>
              <a:srgbClr val="3B2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EB4D5DAF-14EE-4309-9C6A-F79C533AD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3288"/>
              <a:ext cx="13" cy="13"/>
            </a:xfrm>
            <a:custGeom>
              <a:avLst/>
              <a:gdLst>
                <a:gd name="T0" fmla="*/ 53 w 53"/>
                <a:gd name="T1" fmla="*/ 27 h 53"/>
                <a:gd name="T2" fmla="*/ 51 w 53"/>
                <a:gd name="T3" fmla="*/ 38 h 53"/>
                <a:gd name="T4" fmla="*/ 37 w 53"/>
                <a:gd name="T5" fmla="*/ 52 h 53"/>
                <a:gd name="T6" fmla="*/ 27 w 53"/>
                <a:gd name="T7" fmla="*/ 53 h 53"/>
                <a:gd name="T8" fmla="*/ 16 w 53"/>
                <a:gd name="T9" fmla="*/ 52 h 53"/>
                <a:gd name="T10" fmla="*/ 1 w 53"/>
                <a:gd name="T11" fmla="*/ 38 h 53"/>
                <a:gd name="T12" fmla="*/ 0 w 53"/>
                <a:gd name="T13" fmla="*/ 27 h 53"/>
                <a:gd name="T14" fmla="*/ 1 w 53"/>
                <a:gd name="T15" fmla="*/ 16 h 53"/>
                <a:gd name="T16" fmla="*/ 16 w 53"/>
                <a:gd name="T17" fmla="*/ 2 h 53"/>
                <a:gd name="T18" fmla="*/ 27 w 53"/>
                <a:gd name="T19" fmla="*/ 0 h 53"/>
                <a:gd name="T20" fmla="*/ 37 w 53"/>
                <a:gd name="T21" fmla="*/ 2 h 53"/>
                <a:gd name="T22" fmla="*/ 51 w 53"/>
                <a:gd name="T23" fmla="*/ 16 h 53"/>
                <a:gd name="T24" fmla="*/ 53 w 53"/>
                <a:gd name="T2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3">
                  <a:moveTo>
                    <a:pt x="53" y="27"/>
                  </a:moveTo>
                  <a:lnTo>
                    <a:pt x="51" y="38"/>
                  </a:lnTo>
                  <a:lnTo>
                    <a:pt x="37" y="52"/>
                  </a:lnTo>
                  <a:lnTo>
                    <a:pt x="27" y="53"/>
                  </a:lnTo>
                  <a:lnTo>
                    <a:pt x="16" y="52"/>
                  </a:lnTo>
                  <a:lnTo>
                    <a:pt x="1" y="38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16" y="2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51" y="16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B8935FB4-4681-4808-B14D-AB55FAA67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" y="3231"/>
              <a:ext cx="73" cy="24"/>
            </a:xfrm>
            <a:custGeom>
              <a:avLst/>
              <a:gdLst>
                <a:gd name="T0" fmla="*/ 281 w 289"/>
                <a:gd name="T1" fmla="*/ 88 h 97"/>
                <a:gd name="T2" fmla="*/ 273 w 289"/>
                <a:gd name="T3" fmla="*/ 90 h 97"/>
                <a:gd name="T4" fmla="*/ 254 w 289"/>
                <a:gd name="T5" fmla="*/ 90 h 97"/>
                <a:gd name="T6" fmla="*/ 220 w 289"/>
                <a:gd name="T7" fmla="*/ 81 h 97"/>
                <a:gd name="T8" fmla="*/ 158 w 289"/>
                <a:gd name="T9" fmla="*/ 70 h 97"/>
                <a:gd name="T10" fmla="*/ 96 w 289"/>
                <a:gd name="T11" fmla="*/ 73 h 97"/>
                <a:gd name="T12" fmla="*/ 46 w 289"/>
                <a:gd name="T13" fmla="*/ 85 h 97"/>
                <a:gd name="T14" fmla="*/ 18 w 289"/>
                <a:gd name="T15" fmla="*/ 95 h 97"/>
                <a:gd name="T16" fmla="*/ 13 w 289"/>
                <a:gd name="T17" fmla="*/ 97 h 97"/>
                <a:gd name="T18" fmla="*/ 4 w 289"/>
                <a:gd name="T19" fmla="*/ 91 h 97"/>
                <a:gd name="T20" fmla="*/ 0 w 289"/>
                <a:gd name="T21" fmla="*/ 78 h 97"/>
                <a:gd name="T22" fmla="*/ 1 w 289"/>
                <a:gd name="T23" fmla="*/ 61 h 97"/>
                <a:gd name="T24" fmla="*/ 11 w 289"/>
                <a:gd name="T25" fmla="*/ 42 h 97"/>
                <a:gd name="T26" fmla="*/ 31 w 289"/>
                <a:gd name="T27" fmla="*/ 23 h 97"/>
                <a:gd name="T28" fmla="*/ 62 w 289"/>
                <a:gd name="T29" fmla="*/ 8 h 97"/>
                <a:gd name="T30" fmla="*/ 108 w 289"/>
                <a:gd name="T31" fmla="*/ 0 h 97"/>
                <a:gd name="T32" fmla="*/ 138 w 289"/>
                <a:gd name="T33" fmla="*/ 0 h 97"/>
                <a:gd name="T34" fmla="*/ 163 w 289"/>
                <a:gd name="T35" fmla="*/ 0 h 97"/>
                <a:gd name="T36" fmla="*/ 206 w 289"/>
                <a:gd name="T37" fmla="*/ 6 h 97"/>
                <a:gd name="T38" fmla="*/ 240 w 289"/>
                <a:gd name="T39" fmla="*/ 18 h 97"/>
                <a:gd name="T40" fmla="*/ 263 w 289"/>
                <a:gd name="T41" fmla="*/ 32 h 97"/>
                <a:gd name="T42" fmla="*/ 280 w 289"/>
                <a:gd name="T43" fmla="*/ 48 h 97"/>
                <a:gd name="T44" fmla="*/ 288 w 289"/>
                <a:gd name="T45" fmla="*/ 63 h 97"/>
                <a:gd name="T46" fmla="*/ 289 w 289"/>
                <a:gd name="T47" fmla="*/ 76 h 97"/>
                <a:gd name="T48" fmla="*/ 285 w 289"/>
                <a:gd name="T49" fmla="*/ 86 h 97"/>
                <a:gd name="T50" fmla="*/ 281 w 289"/>
                <a:gd name="T51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9" h="97">
                  <a:moveTo>
                    <a:pt x="281" y="88"/>
                  </a:moveTo>
                  <a:lnTo>
                    <a:pt x="273" y="90"/>
                  </a:lnTo>
                  <a:lnTo>
                    <a:pt x="254" y="90"/>
                  </a:lnTo>
                  <a:lnTo>
                    <a:pt x="220" y="81"/>
                  </a:lnTo>
                  <a:lnTo>
                    <a:pt x="158" y="70"/>
                  </a:lnTo>
                  <a:lnTo>
                    <a:pt x="96" y="73"/>
                  </a:lnTo>
                  <a:lnTo>
                    <a:pt x="46" y="85"/>
                  </a:lnTo>
                  <a:lnTo>
                    <a:pt x="18" y="95"/>
                  </a:lnTo>
                  <a:lnTo>
                    <a:pt x="13" y="97"/>
                  </a:lnTo>
                  <a:lnTo>
                    <a:pt x="4" y="91"/>
                  </a:lnTo>
                  <a:lnTo>
                    <a:pt x="0" y="78"/>
                  </a:lnTo>
                  <a:lnTo>
                    <a:pt x="1" y="61"/>
                  </a:lnTo>
                  <a:lnTo>
                    <a:pt x="11" y="42"/>
                  </a:lnTo>
                  <a:lnTo>
                    <a:pt x="31" y="23"/>
                  </a:lnTo>
                  <a:lnTo>
                    <a:pt x="62" y="8"/>
                  </a:lnTo>
                  <a:lnTo>
                    <a:pt x="108" y="0"/>
                  </a:lnTo>
                  <a:lnTo>
                    <a:pt x="138" y="0"/>
                  </a:lnTo>
                  <a:lnTo>
                    <a:pt x="163" y="0"/>
                  </a:lnTo>
                  <a:lnTo>
                    <a:pt x="206" y="6"/>
                  </a:lnTo>
                  <a:lnTo>
                    <a:pt x="240" y="18"/>
                  </a:lnTo>
                  <a:lnTo>
                    <a:pt x="263" y="32"/>
                  </a:lnTo>
                  <a:lnTo>
                    <a:pt x="280" y="48"/>
                  </a:lnTo>
                  <a:lnTo>
                    <a:pt x="288" y="63"/>
                  </a:lnTo>
                  <a:lnTo>
                    <a:pt x="289" y="76"/>
                  </a:lnTo>
                  <a:lnTo>
                    <a:pt x="285" y="86"/>
                  </a:lnTo>
                  <a:lnTo>
                    <a:pt x="281" y="88"/>
                  </a:lnTo>
                  <a:close/>
                </a:path>
              </a:pathLst>
            </a:custGeom>
            <a:solidFill>
              <a:srgbClr val="684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E7B2AD37-A9B2-4D9A-891F-AF39A4D04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" y="3380"/>
              <a:ext cx="70" cy="25"/>
            </a:xfrm>
            <a:custGeom>
              <a:avLst/>
              <a:gdLst>
                <a:gd name="T0" fmla="*/ 140 w 279"/>
                <a:gd name="T1" fmla="*/ 43 h 100"/>
                <a:gd name="T2" fmla="*/ 108 w 279"/>
                <a:gd name="T3" fmla="*/ 41 h 100"/>
                <a:gd name="T4" fmla="*/ 56 w 279"/>
                <a:gd name="T5" fmla="*/ 24 h 100"/>
                <a:gd name="T6" fmla="*/ 20 w 279"/>
                <a:gd name="T7" fmla="*/ 6 h 100"/>
                <a:gd name="T8" fmla="*/ 5 w 279"/>
                <a:gd name="T9" fmla="*/ 0 h 100"/>
                <a:gd name="T10" fmla="*/ 0 w 279"/>
                <a:gd name="T11" fmla="*/ 3 h 100"/>
                <a:gd name="T12" fmla="*/ 0 w 279"/>
                <a:gd name="T13" fmla="*/ 9 h 100"/>
                <a:gd name="T14" fmla="*/ 0 w 279"/>
                <a:gd name="T15" fmla="*/ 22 h 100"/>
                <a:gd name="T16" fmla="*/ 13 w 279"/>
                <a:gd name="T17" fmla="*/ 52 h 100"/>
                <a:gd name="T18" fmla="*/ 34 w 279"/>
                <a:gd name="T19" fmla="*/ 73 h 100"/>
                <a:gd name="T20" fmla="*/ 56 w 279"/>
                <a:gd name="T21" fmla="*/ 86 h 100"/>
                <a:gd name="T22" fmla="*/ 84 w 279"/>
                <a:gd name="T23" fmla="*/ 95 h 100"/>
                <a:gd name="T24" fmla="*/ 119 w 279"/>
                <a:gd name="T25" fmla="*/ 100 h 100"/>
                <a:gd name="T26" fmla="*/ 140 w 279"/>
                <a:gd name="T27" fmla="*/ 100 h 100"/>
                <a:gd name="T28" fmla="*/ 160 w 279"/>
                <a:gd name="T29" fmla="*/ 100 h 100"/>
                <a:gd name="T30" fmla="*/ 196 w 279"/>
                <a:gd name="T31" fmla="*/ 95 h 100"/>
                <a:gd name="T32" fmla="*/ 224 w 279"/>
                <a:gd name="T33" fmla="*/ 86 h 100"/>
                <a:gd name="T34" fmla="*/ 245 w 279"/>
                <a:gd name="T35" fmla="*/ 73 h 100"/>
                <a:gd name="T36" fmla="*/ 267 w 279"/>
                <a:gd name="T37" fmla="*/ 52 h 100"/>
                <a:gd name="T38" fmla="*/ 279 w 279"/>
                <a:gd name="T39" fmla="*/ 22 h 100"/>
                <a:gd name="T40" fmla="*/ 279 w 279"/>
                <a:gd name="T41" fmla="*/ 9 h 100"/>
                <a:gd name="T42" fmla="*/ 279 w 279"/>
                <a:gd name="T43" fmla="*/ 3 h 100"/>
                <a:gd name="T44" fmla="*/ 274 w 279"/>
                <a:gd name="T45" fmla="*/ 0 h 100"/>
                <a:gd name="T46" fmla="*/ 259 w 279"/>
                <a:gd name="T47" fmla="*/ 6 h 100"/>
                <a:gd name="T48" fmla="*/ 224 w 279"/>
                <a:gd name="T49" fmla="*/ 24 h 100"/>
                <a:gd name="T50" fmla="*/ 172 w 279"/>
                <a:gd name="T51" fmla="*/ 41 h 100"/>
                <a:gd name="T52" fmla="*/ 140 w 279"/>
                <a:gd name="T53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9" h="100">
                  <a:moveTo>
                    <a:pt x="140" y="43"/>
                  </a:moveTo>
                  <a:lnTo>
                    <a:pt x="108" y="41"/>
                  </a:lnTo>
                  <a:lnTo>
                    <a:pt x="56" y="24"/>
                  </a:lnTo>
                  <a:lnTo>
                    <a:pt x="20" y="6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22"/>
                  </a:lnTo>
                  <a:lnTo>
                    <a:pt x="13" y="52"/>
                  </a:lnTo>
                  <a:lnTo>
                    <a:pt x="34" y="73"/>
                  </a:lnTo>
                  <a:lnTo>
                    <a:pt x="56" y="86"/>
                  </a:lnTo>
                  <a:lnTo>
                    <a:pt x="84" y="95"/>
                  </a:lnTo>
                  <a:lnTo>
                    <a:pt x="119" y="100"/>
                  </a:lnTo>
                  <a:lnTo>
                    <a:pt x="140" y="100"/>
                  </a:lnTo>
                  <a:lnTo>
                    <a:pt x="160" y="100"/>
                  </a:lnTo>
                  <a:lnTo>
                    <a:pt x="196" y="95"/>
                  </a:lnTo>
                  <a:lnTo>
                    <a:pt x="224" y="86"/>
                  </a:lnTo>
                  <a:lnTo>
                    <a:pt x="245" y="73"/>
                  </a:lnTo>
                  <a:lnTo>
                    <a:pt x="267" y="52"/>
                  </a:lnTo>
                  <a:lnTo>
                    <a:pt x="279" y="22"/>
                  </a:lnTo>
                  <a:lnTo>
                    <a:pt x="279" y="9"/>
                  </a:lnTo>
                  <a:lnTo>
                    <a:pt x="279" y="3"/>
                  </a:lnTo>
                  <a:lnTo>
                    <a:pt x="274" y="0"/>
                  </a:lnTo>
                  <a:lnTo>
                    <a:pt x="259" y="6"/>
                  </a:lnTo>
                  <a:lnTo>
                    <a:pt x="224" y="24"/>
                  </a:lnTo>
                  <a:lnTo>
                    <a:pt x="172" y="41"/>
                  </a:lnTo>
                  <a:lnTo>
                    <a:pt x="140" y="43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66D66E36-60BD-449A-9A4C-7428F4724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3460"/>
              <a:ext cx="24" cy="8"/>
            </a:xfrm>
            <a:custGeom>
              <a:avLst/>
              <a:gdLst>
                <a:gd name="T0" fmla="*/ 49 w 97"/>
                <a:gd name="T1" fmla="*/ 15 h 36"/>
                <a:gd name="T2" fmla="*/ 27 w 97"/>
                <a:gd name="T3" fmla="*/ 12 h 36"/>
                <a:gd name="T4" fmla="*/ 8 w 97"/>
                <a:gd name="T5" fmla="*/ 2 h 36"/>
                <a:gd name="T6" fmla="*/ 1 w 97"/>
                <a:gd name="T7" fmla="*/ 0 h 36"/>
                <a:gd name="T8" fmla="*/ 0 w 97"/>
                <a:gd name="T9" fmla="*/ 3 h 36"/>
                <a:gd name="T10" fmla="*/ 1 w 97"/>
                <a:gd name="T11" fmla="*/ 13 h 36"/>
                <a:gd name="T12" fmla="*/ 15 w 97"/>
                <a:gd name="T13" fmla="*/ 28 h 36"/>
                <a:gd name="T14" fmla="*/ 35 w 97"/>
                <a:gd name="T15" fmla="*/ 34 h 36"/>
                <a:gd name="T16" fmla="*/ 49 w 97"/>
                <a:gd name="T17" fmla="*/ 36 h 36"/>
                <a:gd name="T18" fmla="*/ 63 w 97"/>
                <a:gd name="T19" fmla="*/ 34 h 36"/>
                <a:gd name="T20" fmla="*/ 82 w 97"/>
                <a:gd name="T21" fmla="*/ 28 h 36"/>
                <a:gd name="T22" fmla="*/ 96 w 97"/>
                <a:gd name="T23" fmla="*/ 13 h 36"/>
                <a:gd name="T24" fmla="*/ 97 w 97"/>
                <a:gd name="T25" fmla="*/ 3 h 36"/>
                <a:gd name="T26" fmla="*/ 97 w 97"/>
                <a:gd name="T27" fmla="*/ 0 h 36"/>
                <a:gd name="T28" fmla="*/ 91 w 97"/>
                <a:gd name="T29" fmla="*/ 2 h 36"/>
                <a:gd name="T30" fmla="*/ 70 w 97"/>
                <a:gd name="T31" fmla="*/ 12 h 36"/>
                <a:gd name="T32" fmla="*/ 49 w 97"/>
                <a:gd name="T33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36">
                  <a:moveTo>
                    <a:pt x="49" y="15"/>
                  </a:moveTo>
                  <a:lnTo>
                    <a:pt x="27" y="12"/>
                  </a:lnTo>
                  <a:lnTo>
                    <a:pt x="8" y="2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13"/>
                  </a:lnTo>
                  <a:lnTo>
                    <a:pt x="15" y="28"/>
                  </a:lnTo>
                  <a:lnTo>
                    <a:pt x="35" y="34"/>
                  </a:lnTo>
                  <a:lnTo>
                    <a:pt x="49" y="36"/>
                  </a:lnTo>
                  <a:lnTo>
                    <a:pt x="63" y="34"/>
                  </a:lnTo>
                  <a:lnTo>
                    <a:pt x="82" y="28"/>
                  </a:lnTo>
                  <a:lnTo>
                    <a:pt x="96" y="13"/>
                  </a:lnTo>
                  <a:lnTo>
                    <a:pt x="97" y="3"/>
                  </a:lnTo>
                  <a:lnTo>
                    <a:pt x="97" y="0"/>
                  </a:lnTo>
                  <a:lnTo>
                    <a:pt x="91" y="2"/>
                  </a:lnTo>
                  <a:lnTo>
                    <a:pt x="70" y="12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id="{85AC2FA3-DE9E-4128-BFC5-9D693E81B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3432"/>
              <a:ext cx="111" cy="18"/>
            </a:xfrm>
            <a:custGeom>
              <a:avLst/>
              <a:gdLst>
                <a:gd name="T0" fmla="*/ 223 w 445"/>
                <a:gd name="T1" fmla="*/ 45 h 73"/>
                <a:gd name="T2" fmla="*/ 172 w 445"/>
                <a:gd name="T3" fmla="*/ 43 h 73"/>
                <a:gd name="T4" fmla="*/ 90 w 445"/>
                <a:gd name="T5" fmla="*/ 28 h 73"/>
                <a:gd name="T6" fmla="*/ 33 w 445"/>
                <a:gd name="T7" fmla="*/ 10 h 73"/>
                <a:gd name="T8" fmla="*/ 3 w 445"/>
                <a:gd name="T9" fmla="*/ 0 h 73"/>
                <a:gd name="T10" fmla="*/ 0 w 445"/>
                <a:gd name="T11" fmla="*/ 3 h 73"/>
                <a:gd name="T12" fmla="*/ 2 w 445"/>
                <a:gd name="T13" fmla="*/ 10 h 73"/>
                <a:gd name="T14" fmla="*/ 21 w 445"/>
                <a:gd name="T15" fmla="*/ 31 h 73"/>
                <a:gd name="T16" fmla="*/ 71 w 445"/>
                <a:gd name="T17" fmla="*/ 55 h 73"/>
                <a:gd name="T18" fmla="*/ 134 w 445"/>
                <a:gd name="T19" fmla="*/ 69 h 73"/>
                <a:gd name="T20" fmla="*/ 189 w 445"/>
                <a:gd name="T21" fmla="*/ 73 h 73"/>
                <a:gd name="T22" fmla="*/ 223 w 445"/>
                <a:gd name="T23" fmla="*/ 73 h 73"/>
                <a:gd name="T24" fmla="*/ 256 w 445"/>
                <a:gd name="T25" fmla="*/ 73 h 73"/>
                <a:gd name="T26" fmla="*/ 311 w 445"/>
                <a:gd name="T27" fmla="*/ 69 h 73"/>
                <a:gd name="T28" fmla="*/ 374 w 445"/>
                <a:gd name="T29" fmla="*/ 55 h 73"/>
                <a:gd name="T30" fmla="*/ 424 w 445"/>
                <a:gd name="T31" fmla="*/ 31 h 73"/>
                <a:gd name="T32" fmla="*/ 443 w 445"/>
                <a:gd name="T33" fmla="*/ 10 h 73"/>
                <a:gd name="T34" fmla="*/ 445 w 445"/>
                <a:gd name="T35" fmla="*/ 3 h 73"/>
                <a:gd name="T36" fmla="*/ 442 w 445"/>
                <a:gd name="T37" fmla="*/ 0 h 73"/>
                <a:gd name="T38" fmla="*/ 412 w 445"/>
                <a:gd name="T39" fmla="*/ 10 h 73"/>
                <a:gd name="T40" fmla="*/ 355 w 445"/>
                <a:gd name="T41" fmla="*/ 28 h 73"/>
                <a:gd name="T42" fmla="*/ 273 w 445"/>
                <a:gd name="T43" fmla="*/ 43 h 73"/>
                <a:gd name="T44" fmla="*/ 223 w 445"/>
                <a:gd name="T45" fmla="*/ 4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73">
                  <a:moveTo>
                    <a:pt x="223" y="45"/>
                  </a:moveTo>
                  <a:lnTo>
                    <a:pt x="172" y="43"/>
                  </a:lnTo>
                  <a:lnTo>
                    <a:pt x="90" y="28"/>
                  </a:lnTo>
                  <a:lnTo>
                    <a:pt x="33" y="10"/>
                  </a:lnTo>
                  <a:lnTo>
                    <a:pt x="3" y="0"/>
                  </a:lnTo>
                  <a:lnTo>
                    <a:pt x="0" y="3"/>
                  </a:lnTo>
                  <a:lnTo>
                    <a:pt x="2" y="10"/>
                  </a:lnTo>
                  <a:lnTo>
                    <a:pt x="21" y="31"/>
                  </a:lnTo>
                  <a:lnTo>
                    <a:pt x="71" y="55"/>
                  </a:lnTo>
                  <a:lnTo>
                    <a:pt x="134" y="69"/>
                  </a:lnTo>
                  <a:lnTo>
                    <a:pt x="189" y="73"/>
                  </a:lnTo>
                  <a:lnTo>
                    <a:pt x="223" y="73"/>
                  </a:lnTo>
                  <a:lnTo>
                    <a:pt x="256" y="73"/>
                  </a:lnTo>
                  <a:lnTo>
                    <a:pt x="311" y="69"/>
                  </a:lnTo>
                  <a:lnTo>
                    <a:pt x="374" y="55"/>
                  </a:lnTo>
                  <a:lnTo>
                    <a:pt x="424" y="31"/>
                  </a:lnTo>
                  <a:lnTo>
                    <a:pt x="443" y="10"/>
                  </a:lnTo>
                  <a:lnTo>
                    <a:pt x="445" y="3"/>
                  </a:lnTo>
                  <a:lnTo>
                    <a:pt x="442" y="0"/>
                  </a:lnTo>
                  <a:lnTo>
                    <a:pt x="412" y="10"/>
                  </a:lnTo>
                  <a:lnTo>
                    <a:pt x="355" y="28"/>
                  </a:lnTo>
                  <a:lnTo>
                    <a:pt x="273" y="43"/>
                  </a:lnTo>
                  <a:lnTo>
                    <a:pt x="223" y="45"/>
                  </a:lnTo>
                  <a:close/>
                </a:path>
              </a:pathLst>
            </a:custGeom>
            <a:solidFill>
              <a:srgbClr val="F79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">
              <a:extLst>
                <a:ext uri="{FF2B5EF4-FFF2-40B4-BE49-F238E27FC236}">
                  <a16:creationId xmlns:a16="http://schemas.microsoft.com/office/drawing/2014/main" id="{DD3E0045-D97F-48D5-8BF5-6047D606C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" y="3353"/>
              <a:ext cx="60" cy="60"/>
            </a:xfrm>
            <a:custGeom>
              <a:avLst/>
              <a:gdLst>
                <a:gd name="T0" fmla="*/ 241 w 241"/>
                <a:gd name="T1" fmla="*/ 121 h 241"/>
                <a:gd name="T2" fmla="*/ 239 w 241"/>
                <a:gd name="T3" fmla="*/ 145 h 241"/>
                <a:gd name="T4" fmla="*/ 221 w 241"/>
                <a:gd name="T5" fmla="*/ 188 h 241"/>
                <a:gd name="T6" fmla="*/ 188 w 241"/>
                <a:gd name="T7" fmla="*/ 221 h 241"/>
                <a:gd name="T8" fmla="*/ 145 w 241"/>
                <a:gd name="T9" fmla="*/ 240 h 241"/>
                <a:gd name="T10" fmla="*/ 121 w 241"/>
                <a:gd name="T11" fmla="*/ 241 h 241"/>
                <a:gd name="T12" fmla="*/ 96 w 241"/>
                <a:gd name="T13" fmla="*/ 240 h 241"/>
                <a:gd name="T14" fmla="*/ 53 w 241"/>
                <a:gd name="T15" fmla="*/ 221 h 241"/>
                <a:gd name="T16" fmla="*/ 21 w 241"/>
                <a:gd name="T17" fmla="*/ 188 h 241"/>
                <a:gd name="T18" fmla="*/ 2 w 241"/>
                <a:gd name="T19" fmla="*/ 145 h 241"/>
                <a:gd name="T20" fmla="*/ 0 w 241"/>
                <a:gd name="T21" fmla="*/ 121 h 241"/>
                <a:gd name="T22" fmla="*/ 2 w 241"/>
                <a:gd name="T23" fmla="*/ 96 h 241"/>
                <a:gd name="T24" fmla="*/ 21 w 241"/>
                <a:gd name="T25" fmla="*/ 53 h 241"/>
                <a:gd name="T26" fmla="*/ 53 w 241"/>
                <a:gd name="T27" fmla="*/ 20 h 241"/>
                <a:gd name="T28" fmla="*/ 96 w 241"/>
                <a:gd name="T29" fmla="*/ 3 h 241"/>
                <a:gd name="T30" fmla="*/ 121 w 241"/>
                <a:gd name="T31" fmla="*/ 0 h 241"/>
                <a:gd name="T32" fmla="*/ 145 w 241"/>
                <a:gd name="T33" fmla="*/ 3 h 241"/>
                <a:gd name="T34" fmla="*/ 188 w 241"/>
                <a:gd name="T35" fmla="*/ 20 h 241"/>
                <a:gd name="T36" fmla="*/ 221 w 241"/>
                <a:gd name="T37" fmla="*/ 53 h 241"/>
                <a:gd name="T38" fmla="*/ 239 w 241"/>
                <a:gd name="T39" fmla="*/ 96 h 241"/>
                <a:gd name="T40" fmla="*/ 241 w 241"/>
                <a:gd name="T41" fmla="*/ 12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1" h="241">
                  <a:moveTo>
                    <a:pt x="241" y="121"/>
                  </a:moveTo>
                  <a:lnTo>
                    <a:pt x="239" y="145"/>
                  </a:lnTo>
                  <a:lnTo>
                    <a:pt x="221" y="188"/>
                  </a:lnTo>
                  <a:lnTo>
                    <a:pt x="188" y="221"/>
                  </a:lnTo>
                  <a:lnTo>
                    <a:pt x="145" y="240"/>
                  </a:lnTo>
                  <a:lnTo>
                    <a:pt x="121" y="241"/>
                  </a:lnTo>
                  <a:lnTo>
                    <a:pt x="96" y="240"/>
                  </a:lnTo>
                  <a:lnTo>
                    <a:pt x="53" y="221"/>
                  </a:lnTo>
                  <a:lnTo>
                    <a:pt x="21" y="188"/>
                  </a:lnTo>
                  <a:lnTo>
                    <a:pt x="2" y="145"/>
                  </a:lnTo>
                  <a:lnTo>
                    <a:pt x="0" y="121"/>
                  </a:lnTo>
                  <a:lnTo>
                    <a:pt x="2" y="96"/>
                  </a:lnTo>
                  <a:lnTo>
                    <a:pt x="21" y="53"/>
                  </a:lnTo>
                  <a:lnTo>
                    <a:pt x="53" y="20"/>
                  </a:lnTo>
                  <a:lnTo>
                    <a:pt x="96" y="3"/>
                  </a:lnTo>
                  <a:lnTo>
                    <a:pt x="121" y="0"/>
                  </a:lnTo>
                  <a:lnTo>
                    <a:pt x="145" y="3"/>
                  </a:lnTo>
                  <a:lnTo>
                    <a:pt x="188" y="20"/>
                  </a:lnTo>
                  <a:lnTo>
                    <a:pt x="221" y="53"/>
                  </a:lnTo>
                  <a:lnTo>
                    <a:pt x="239" y="96"/>
                  </a:lnTo>
                  <a:lnTo>
                    <a:pt x="241" y="121"/>
                  </a:lnTo>
                  <a:close/>
                </a:path>
              </a:pathLst>
            </a:custGeom>
            <a:solidFill>
              <a:srgbClr val="F9A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8B270C6A-B8C3-4059-B2CC-F091A1395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3353"/>
              <a:ext cx="61" cy="60"/>
            </a:xfrm>
            <a:custGeom>
              <a:avLst/>
              <a:gdLst>
                <a:gd name="T0" fmla="*/ 241 w 241"/>
                <a:gd name="T1" fmla="*/ 121 h 241"/>
                <a:gd name="T2" fmla="*/ 239 w 241"/>
                <a:gd name="T3" fmla="*/ 145 h 241"/>
                <a:gd name="T4" fmla="*/ 221 w 241"/>
                <a:gd name="T5" fmla="*/ 188 h 241"/>
                <a:gd name="T6" fmla="*/ 188 w 241"/>
                <a:gd name="T7" fmla="*/ 221 h 241"/>
                <a:gd name="T8" fmla="*/ 145 w 241"/>
                <a:gd name="T9" fmla="*/ 240 h 241"/>
                <a:gd name="T10" fmla="*/ 121 w 241"/>
                <a:gd name="T11" fmla="*/ 241 h 241"/>
                <a:gd name="T12" fmla="*/ 96 w 241"/>
                <a:gd name="T13" fmla="*/ 240 h 241"/>
                <a:gd name="T14" fmla="*/ 53 w 241"/>
                <a:gd name="T15" fmla="*/ 221 h 241"/>
                <a:gd name="T16" fmla="*/ 21 w 241"/>
                <a:gd name="T17" fmla="*/ 188 h 241"/>
                <a:gd name="T18" fmla="*/ 2 w 241"/>
                <a:gd name="T19" fmla="*/ 145 h 241"/>
                <a:gd name="T20" fmla="*/ 0 w 241"/>
                <a:gd name="T21" fmla="*/ 121 h 241"/>
                <a:gd name="T22" fmla="*/ 2 w 241"/>
                <a:gd name="T23" fmla="*/ 96 h 241"/>
                <a:gd name="T24" fmla="*/ 21 w 241"/>
                <a:gd name="T25" fmla="*/ 53 h 241"/>
                <a:gd name="T26" fmla="*/ 53 w 241"/>
                <a:gd name="T27" fmla="*/ 20 h 241"/>
                <a:gd name="T28" fmla="*/ 96 w 241"/>
                <a:gd name="T29" fmla="*/ 3 h 241"/>
                <a:gd name="T30" fmla="*/ 121 w 241"/>
                <a:gd name="T31" fmla="*/ 0 h 241"/>
                <a:gd name="T32" fmla="*/ 145 w 241"/>
                <a:gd name="T33" fmla="*/ 3 h 241"/>
                <a:gd name="T34" fmla="*/ 188 w 241"/>
                <a:gd name="T35" fmla="*/ 20 h 241"/>
                <a:gd name="T36" fmla="*/ 221 w 241"/>
                <a:gd name="T37" fmla="*/ 53 h 241"/>
                <a:gd name="T38" fmla="*/ 239 w 241"/>
                <a:gd name="T39" fmla="*/ 96 h 241"/>
                <a:gd name="T40" fmla="*/ 241 w 241"/>
                <a:gd name="T41" fmla="*/ 12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1" h="241">
                  <a:moveTo>
                    <a:pt x="241" y="121"/>
                  </a:moveTo>
                  <a:lnTo>
                    <a:pt x="239" y="145"/>
                  </a:lnTo>
                  <a:lnTo>
                    <a:pt x="221" y="188"/>
                  </a:lnTo>
                  <a:lnTo>
                    <a:pt x="188" y="221"/>
                  </a:lnTo>
                  <a:lnTo>
                    <a:pt x="145" y="240"/>
                  </a:lnTo>
                  <a:lnTo>
                    <a:pt x="121" y="241"/>
                  </a:lnTo>
                  <a:lnTo>
                    <a:pt x="96" y="240"/>
                  </a:lnTo>
                  <a:lnTo>
                    <a:pt x="53" y="221"/>
                  </a:lnTo>
                  <a:lnTo>
                    <a:pt x="21" y="188"/>
                  </a:lnTo>
                  <a:lnTo>
                    <a:pt x="2" y="145"/>
                  </a:lnTo>
                  <a:lnTo>
                    <a:pt x="0" y="121"/>
                  </a:lnTo>
                  <a:lnTo>
                    <a:pt x="2" y="96"/>
                  </a:lnTo>
                  <a:lnTo>
                    <a:pt x="21" y="53"/>
                  </a:lnTo>
                  <a:lnTo>
                    <a:pt x="53" y="20"/>
                  </a:lnTo>
                  <a:lnTo>
                    <a:pt x="96" y="3"/>
                  </a:lnTo>
                  <a:lnTo>
                    <a:pt x="121" y="0"/>
                  </a:lnTo>
                  <a:lnTo>
                    <a:pt x="145" y="3"/>
                  </a:lnTo>
                  <a:lnTo>
                    <a:pt x="188" y="20"/>
                  </a:lnTo>
                  <a:lnTo>
                    <a:pt x="221" y="53"/>
                  </a:lnTo>
                  <a:lnTo>
                    <a:pt x="239" y="96"/>
                  </a:lnTo>
                  <a:lnTo>
                    <a:pt x="241" y="121"/>
                  </a:lnTo>
                  <a:close/>
                </a:path>
              </a:pathLst>
            </a:custGeom>
            <a:solidFill>
              <a:srgbClr val="F9A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DF46D072-A5DB-444E-8D60-FE8ACB614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" y="3550"/>
              <a:ext cx="231" cy="133"/>
            </a:xfrm>
            <a:custGeom>
              <a:avLst/>
              <a:gdLst>
                <a:gd name="T0" fmla="*/ 923 w 923"/>
                <a:gd name="T1" fmla="*/ 0 h 532"/>
                <a:gd name="T2" fmla="*/ 923 w 923"/>
                <a:gd name="T3" fmla="*/ 532 h 532"/>
                <a:gd name="T4" fmla="*/ 0 w 923"/>
                <a:gd name="T5" fmla="*/ 532 h 532"/>
                <a:gd name="T6" fmla="*/ 1 w 923"/>
                <a:gd name="T7" fmla="*/ 511 h 532"/>
                <a:gd name="T8" fmla="*/ 10 w 923"/>
                <a:gd name="T9" fmla="*/ 468 h 532"/>
                <a:gd name="T10" fmla="*/ 30 w 923"/>
                <a:gd name="T11" fmla="*/ 425 h 532"/>
                <a:gd name="T12" fmla="*/ 58 w 923"/>
                <a:gd name="T13" fmla="*/ 380 h 532"/>
                <a:gd name="T14" fmla="*/ 94 w 923"/>
                <a:gd name="T15" fmla="*/ 335 h 532"/>
                <a:gd name="T16" fmla="*/ 138 w 923"/>
                <a:gd name="T17" fmla="*/ 291 h 532"/>
                <a:gd name="T18" fmla="*/ 190 w 923"/>
                <a:gd name="T19" fmla="*/ 246 h 532"/>
                <a:gd name="T20" fmla="*/ 248 w 923"/>
                <a:gd name="T21" fmla="*/ 204 h 532"/>
                <a:gd name="T22" fmla="*/ 312 w 923"/>
                <a:gd name="T23" fmla="*/ 166 h 532"/>
                <a:gd name="T24" fmla="*/ 380 w 923"/>
                <a:gd name="T25" fmla="*/ 128 h 532"/>
                <a:gd name="T26" fmla="*/ 455 w 923"/>
                <a:gd name="T27" fmla="*/ 95 h 532"/>
                <a:gd name="T28" fmla="*/ 533 w 923"/>
                <a:gd name="T29" fmla="*/ 66 h 532"/>
                <a:gd name="T30" fmla="*/ 615 w 923"/>
                <a:gd name="T31" fmla="*/ 41 h 532"/>
                <a:gd name="T32" fmla="*/ 700 w 923"/>
                <a:gd name="T33" fmla="*/ 21 h 532"/>
                <a:gd name="T34" fmla="*/ 788 w 923"/>
                <a:gd name="T35" fmla="*/ 7 h 532"/>
                <a:gd name="T36" fmla="*/ 877 w 923"/>
                <a:gd name="T37" fmla="*/ 0 h 532"/>
                <a:gd name="T38" fmla="*/ 923 w 923"/>
                <a:gd name="T3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3" h="532">
                  <a:moveTo>
                    <a:pt x="923" y="0"/>
                  </a:moveTo>
                  <a:lnTo>
                    <a:pt x="923" y="532"/>
                  </a:lnTo>
                  <a:lnTo>
                    <a:pt x="0" y="532"/>
                  </a:lnTo>
                  <a:lnTo>
                    <a:pt x="1" y="511"/>
                  </a:lnTo>
                  <a:lnTo>
                    <a:pt x="10" y="468"/>
                  </a:lnTo>
                  <a:lnTo>
                    <a:pt x="30" y="425"/>
                  </a:lnTo>
                  <a:lnTo>
                    <a:pt x="58" y="380"/>
                  </a:lnTo>
                  <a:lnTo>
                    <a:pt x="94" y="335"/>
                  </a:lnTo>
                  <a:lnTo>
                    <a:pt x="138" y="291"/>
                  </a:lnTo>
                  <a:lnTo>
                    <a:pt x="190" y="246"/>
                  </a:lnTo>
                  <a:lnTo>
                    <a:pt x="248" y="204"/>
                  </a:lnTo>
                  <a:lnTo>
                    <a:pt x="312" y="166"/>
                  </a:lnTo>
                  <a:lnTo>
                    <a:pt x="380" y="128"/>
                  </a:lnTo>
                  <a:lnTo>
                    <a:pt x="455" y="95"/>
                  </a:lnTo>
                  <a:lnTo>
                    <a:pt x="533" y="66"/>
                  </a:lnTo>
                  <a:lnTo>
                    <a:pt x="615" y="41"/>
                  </a:lnTo>
                  <a:lnTo>
                    <a:pt x="700" y="21"/>
                  </a:lnTo>
                  <a:lnTo>
                    <a:pt x="788" y="7"/>
                  </a:lnTo>
                  <a:lnTo>
                    <a:pt x="877" y="0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rgbClr val="46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AFBEFBA9-4BBE-4F2A-A28D-B0502C7E0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550"/>
              <a:ext cx="230" cy="133"/>
            </a:xfrm>
            <a:custGeom>
              <a:avLst/>
              <a:gdLst>
                <a:gd name="T0" fmla="*/ 0 w 923"/>
                <a:gd name="T1" fmla="*/ 0 h 532"/>
                <a:gd name="T2" fmla="*/ 0 w 923"/>
                <a:gd name="T3" fmla="*/ 532 h 532"/>
                <a:gd name="T4" fmla="*/ 923 w 923"/>
                <a:gd name="T5" fmla="*/ 532 h 532"/>
                <a:gd name="T6" fmla="*/ 923 w 923"/>
                <a:gd name="T7" fmla="*/ 511 h 532"/>
                <a:gd name="T8" fmla="*/ 912 w 923"/>
                <a:gd name="T9" fmla="*/ 468 h 532"/>
                <a:gd name="T10" fmla="*/ 892 w 923"/>
                <a:gd name="T11" fmla="*/ 425 h 532"/>
                <a:gd name="T12" fmla="*/ 864 w 923"/>
                <a:gd name="T13" fmla="*/ 380 h 532"/>
                <a:gd name="T14" fmla="*/ 828 w 923"/>
                <a:gd name="T15" fmla="*/ 335 h 532"/>
                <a:gd name="T16" fmla="*/ 784 w 923"/>
                <a:gd name="T17" fmla="*/ 291 h 532"/>
                <a:gd name="T18" fmla="*/ 732 w 923"/>
                <a:gd name="T19" fmla="*/ 246 h 532"/>
                <a:gd name="T20" fmla="*/ 674 w 923"/>
                <a:gd name="T21" fmla="*/ 204 h 532"/>
                <a:gd name="T22" fmla="*/ 611 w 923"/>
                <a:gd name="T23" fmla="*/ 166 h 532"/>
                <a:gd name="T24" fmla="*/ 542 w 923"/>
                <a:gd name="T25" fmla="*/ 128 h 532"/>
                <a:gd name="T26" fmla="*/ 468 w 923"/>
                <a:gd name="T27" fmla="*/ 95 h 532"/>
                <a:gd name="T28" fmla="*/ 389 w 923"/>
                <a:gd name="T29" fmla="*/ 66 h 532"/>
                <a:gd name="T30" fmla="*/ 307 w 923"/>
                <a:gd name="T31" fmla="*/ 41 h 532"/>
                <a:gd name="T32" fmla="*/ 222 w 923"/>
                <a:gd name="T33" fmla="*/ 21 h 532"/>
                <a:gd name="T34" fmla="*/ 134 w 923"/>
                <a:gd name="T35" fmla="*/ 7 h 532"/>
                <a:gd name="T36" fmla="*/ 45 w 923"/>
                <a:gd name="T37" fmla="*/ 0 h 532"/>
                <a:gd name="T38" fmla="*/ 0 w 923"/>
                <a:gd name="T3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3" h="532">
                  <a:moveTo>
                    <a:pt x="0" y="0"/>
                  </a:moveTo>
                  <a:lnTo>
                    <a:pt x="0" y="532"/>
                  </a:lnTo>
                  <a:lnTo>
                    <a:pt x="923" y="532"/>
                  </a:lnTo>
                  <a:lnTo>
                    <a:pt x="923" y="511"/>
                  </a:lnTo>
                  <a:lnTo>
                    <a:pt x="912" y="468"/>
                  </a:lnTo>
                  <a:lnTo>
                    <a:pt x="892" y="425"/>
                  </a:lnTo>
                  <a:lnTo>
                    <a:pt x="864" y="380"/>
                  </a:lnTo>
                  <a:lnTo>
                    <a:pt x="828" y="335"/>
                  </a:lnTo>
                  <a:lnTo>
                    <a:pt x="784" y="291"/>
                  </a:lnTo>
                  <a:lnTo>
                    <a:pt x="732" y="246"/>
                  </a:lnTo>
                  <a:lnTo>
                    <a:pt x="674" y="204"/>
                  </a:lnTo>
                  <a:lnTo>
                    <a:pt x="611" y="166"/>
                  </a:lnTo>
                  <a:lnTo>
                    <a:pt x="542" y="128"/>
                  </a:lnTo>
                  <a:lnTo>
                    <a:pt x="468" y="95"/>
                  </a:lnTo>
                  <a:lnTo>
                    <a:pt x="389" y="66"/>
                  </a:lnTo>
                  <a:lnTo>
                    <a:pt x="307" y="41"/>
                  </a:lnTo>
                  <a:lnTo>
                    <a:pt x="222" y="21"/>
                  </a:lnTo>
                  <a:lnTo>
                    <a:pt x="134" y="7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08E0086A-82DD-42F9-9D42-44A934DC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" y="3550"/>
              <a:ext cx="97" cy="127"/>
            </a:xfrm>
            <a:custGeom>
              <a:avLst/>
              <a:gdLst>
                <a:gd name="T0" fmla="*/ 385 w 385"/>
                <a:gd name="T1" fmla="*/ 507 h 507"/>
                <a:gd name="T2" fmla="*/ 385 w 385"/>
                <a:gd name="T3" fmla="*/ 0 h 507"/>
                <a:gd name="T4" fmla="*/ 334 w 385"/>
                <a:gd name="T5" fmla="*/ 1 h 507"/>
                <a:gd name="T6" fmla="*/ 235 w 385"/>
                <a:gd name="T7" fmla="*/ 10 h 507"/>
                <a:gd name="T8" fmla="*/ 138 w 385"/>
                <a:gd name="T9" fmla="*/ 27 h 507"/>
                <a:gd name="T10" fmla="*/ 45 w 385"/>
                <a:gd name="T11" fmla="*/ 50 h 507"/>
                <a:gd name="T12" fmla="*/ 0 w 385"/>
                <a:gd name="T13" fmla="*/ 64 h 507"/>
                <a:gd name="T14" fmla="*/ 385 w 385"/>
                <a:gd name="T15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5" h="507">
                  <a:moveTo>
                    <a:pt x="385" y="507"/>
                  </a:moveTo>
                  <a:lnTo>
                    <a:pt x="385" y="0"/>
                  </a:lnTo>
                  <a:lnTo>
                    <a:pt x="334" y="1"/>
                  </a:lnTo>
                  <a:lnTo>
                    <a:pt x="235" y="10"/>
                  </a:lnTo>
                  <a:lnTo>
                    <a:pt x="138" y="27"/>
                  </a:lnTo>
                  <a:lnTo>
                    <a:pt x="45" y="50"/>
                  </a:lnTo>
                  <a:lnTo>
                    <a:pt x="0" y="64"/>
                  </a:lnTo>
                  <a:lnTo>
                    <a:pt x="385" y="5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A4AC1618-8D5B-46DC-9E63-53A8BD405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550"/>
              <a:ext cx="96" cy="127"/>
            </a:xfrm>
            <a:custGeom>
              <a:avLst/>
              <a:gdLst>
                <a:gd name="T0" fmla="*/ 0 w 385"/>
                <a:gd name="T1" fmla="*/ 507 h 507"/>
                <a:gd name="T2" fmla="*/ 0 w 385"/>
                <a:gd name="T3" fmla="*/ 0 h 507"/>
                <a:gd name="T4" fmla="*/ 50 w 385"/>
                <a:gd name="T5" fmla="*/ 1 h 507"/>
                <a:gd name="T6" fmla="*/ 149 w 385"/>
                <a:gd name="T7" fmla="*/ 10 h 507"/>
                <a:gd name="T8" fmla="*/ 246 w 385"/>
                <a:gd name="T9" fmla="*/ 27 h 507"/>
                <a:gd name="T10" fmla="*/ 340 w 385"/>
                <a:gd name="T11" fmla="*/ 50 h 507"/>
                <a:gd name="T12" fmla="*/ 385 w 385"/>
                <a:gd name="T13" fmla="*/ 64 h 507"/>
                <a:gd name="T14" fmla="*/ 0 w 385"/>
                <a:gd name="T15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5" h="507">
                  <a:moveTo>
                    <a:pt x="0" y="507"/>
                  </a:moveTo>
                  <a:lnTo>
                    <a:pt x="0" y="0"/>
                  </a:lnTo>
                  <a:lnTo>
                    <a:pt x="50" y="1"/>
                  </a:lnTo>
                  <a:lnTo>
                    <a:pt x="149" y="10"/>
                  </a:lnTo>
                  <a:lnTo>
                    <a:pt x="246" y="27"/>
                  </a:lnTo>
                  <a:lnTo>
                    <a:pt x="340" y="50"/>
                  </a:lnTo>
                  <a:lnTo>
                    <a:pt x="385" y="64"/>
                  </a:lnTo>
                  <a:lnTo>
                    <a:pt x="0" y="5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A0B51352-5F4B-4019-AEF8-F3864C297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3550"/>
              <a:ext cx="143" cy="69"/>
            </a:xfrm>
            <a:custGeom>
              <a:avLst/>
              <a:gdLst>
                <a:gd name="T0" fmla="*/ 285 w 570"/>
                <a:gd name="T1" fmla="*/ 0 h 277"/>
                <a:gd name="T2" fmla="*/ 211 w 570"/>
                <a:gd name="T3" fmla="*/ 1 h 277"/>
                <a:gd name="T4" fmla="*/ 68 w 570"/>
                <a:gd name="T5" fmla="*/ 20 h 277"/>
                <a:gd name="T6" fmla="*/ 0 w 570"/>
                <a:gd name="T7" fmla="*/ 35 h 277"/>
                <a:gd name="T8" fmla="*/ 5 w 570"/>
                <a:gd name="T9" fmla="*/ 68 h 277"/>
                <a:gd name="T10" fmla="*/ 26 w 570"/>
                <a:gd name="T11" fmla="*/ 127 h 277"/>
                <a:gd name="T12" fmla="*/ 50 w 570"/>
                <a:gd name="T13" fmla="*/ 167 h 277"/>
                <a:gd name="T14" fmla="*/ 81 w 570"/>
                <a:gd name="T15" fmla="*/ 204 h 277"/>
                <a:gd name="T16" fmla="*/ 123 w 570"/>
                <a:gd name="T17" fmla="*/ 237 h 277"/>
                <a:gd name="T18" fmla="*/ 177 w 570"/>
                <a:gd name="T19" fmla="*/ 262 h 277"/>
                <a:gd name="T20" fmla="*/ 245 w 570"/>
                <a:gd name="T21" fmla="*/ 276 h 277"/>
                <a:gd name="T22" fmla="*/ 285 w 570"/>
                <a:gd name="T23" fmla="*/ 277 h 277"/>
                <a:gd name="T24" fmla="*/ 324 w 570"/>
                <a:gd name="T25" fmla="*/ 276 h 277"/>
                <a:gd name="T26" fmla="*/ 392 w 570"/>
                <a:gd name="T27" fmla="*/ 262 h 277"/>
                <a:gd name="T28" fmla="*/ 446 w 570"/>
                <a:gd name="T29" fmla="*/ 237 h 277"/>
                <a:gd name="T30" fmla="*/ 488 w 570"/>
                <a:gd name="T31" fmla="*/ 204 h 277"/>
                <a:gd name="T32" fmla="*/ 520 w 570"/>
                <a:gd name="T33" fmla="*/ 167 h 277"/>
                <a:gd name="T34" fmla="*/ 543 w 570"/>
                <a:gd name="T35" fmla="*/ 127 h 277"/>
                <a:gd name="T36" fmla="*/ 564 w 570"/>
                <a:gd name="T37" fmla="*/ 68 h 277"/>
                <a:gd name="T38" fmla="*/ 570 w 570"/>
                <a:gd name="T39" fmla="*/ 35 h 277"/>
                <a:gd name="T40" fmla="*/ 501 w 570"/>
                <a:gd name="T41" fmla="*/ 20 h 277"/>
                <a:gd name="T42" fmla="*/ 358 w 570"/>
                <a:gd name="T43" fmla="*/ 1 h 277"/>
                <a:gd name="T44" fmla="*/ 285 w 570"/>
                <a:gd name="T4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0" h="277">
                  <a:moveTo>
                    <a:pt x="285" y="0"/>
                  </a:moveTo>
                  <a:lnTo>
                    <a:pt x="211" y="1"/>
                  </a:lnTo>
                  <a:lnTo>
                    <a:pt x="68" y="20"/>
                  </a:lnTo>
                  <a:lnTo>
                    <a:pt x="0" y="35"/>
                  </a:lnTo>
                  <a:lnTo>
                    <a:pt x="5" y="68"/>
                  </a:lnTo>
                  <a:lnTo>
                    <a:pt x="26" y="127"/>
                  </a:lnTo>
                  <a:lnTo>
                    <a:pt x="50" y="167"/>
                  </a:lnTo>
                  <a:lnTo>
                    <a:pt x="81" y="204"/>
                  </a:lnTo>
                  <a:lnTo>
                    <a:pt x="123" y="237"/>
                  </a:lnTo>
                  <a:lnTo>
                    <a:pt x="177" y="262"/>
                  </a:lnTo>
                  <a:lnTo>
                    <a:pt x="245" y="276"/>
                  </a:lnTo>
                  <a:lnTo>
                    <a:pt x="285" y="277"/>
                  </a:lnTo>
                  <a:lnTo>
                    <a:pt x="324" y="276"/>
                  </a:lnTo>
                  <a:lnTo>
                    <a:pt x="392" y="262"/>
                  </a:lnTo>
                  <a:lnTo>
                    <a:pt x="446" y="237"/>
                  </a:lnTo>
                  <a:lnTo>
                    <a:pt x="488" y="204"/>
                  </a:lnTo>
                  <a:lnTo>
                    <a:pt x="520" y="167"/>
                  </a:lnTo>
                  <a:lnTo>
                    <a:pt x="543" y="127"/>
                  </a:lnTo>
                  <a:lnTo>
                    <a:pt x="564" y="68"/>
                  </a:lnTo>
                  <a:lnTo>
                    <a:pt x="570" y="35"/>
                  </a:lnTo>
                  <a:lnTo>
                    <a:pt x="501" y="20"/>
                  </a:lnTo>
                  <a:lnTo>
                    <a:pt x="358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CB905B02-3E09-4149-910E-5C3FC94AB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3546"/>
              <a:ext cx="105" cy="56"/>
            </a:xfrm>
            <a:custGeom>
              <a:avLst/>
              <a:gdLst>
                <a:gd name="T0" fmla="*/ 0 w 421"/>
                <a:gd name="T1" fmla="*/ 35 h 225"/>
                <a:gd name="T2" fmla="*/ 0 w 421"/>
                <a:gd name="T3" fmla="*/ 41 h 225"/>
                <a:gd name="T4" fmla="*/ 6 w 421"/>
                <a:gd name="T5" fmla="*/ 79 h 225"/>
                <a:gd name="T6" fmla="*/ 17 w 421"/>
                <a:gd name="T7" fmla="*/ 113 h 225"/>
                <a:gd name="T8" fmla="*/ 37 w 421"/>
                <a:gd name="T9" fmla="*/ 148 h 225"/>
                <a:gd name="T10" fmla="*/ 68 w 421"/>
                <a:gd name="T11" fmla="*/ 182 h 225"/>
                <a:gd name="T12" fmla="*/ 113 w 421"/>
                <a:gd name="T13" fmla="*/ 209 h 225"/>
                <a:gd name="T14" fmla="*/ 173 w 421"/>
                <a:gd name="T15" fmla="*/ 224 h 225"/>
                <a:gd name="T16" fmla="*/ 211 w 421"/>
                <a:gd name="T17" fmla="*/ 225 h 225"/>
                <a:gd name="T18" fmla="*/ 248 w 421"/>
                <a:gd name="T19" fmla="*/ 224 h 225"/>
                <a:gd name="T20" fmla="*/ 310 w 421"/>
                <a:gd name="T21" fmla="*/ 209 h 225"/>
                <a:gd name="T22" fmla="*/ 354 w 421"/>
                <a:gd name="T23" fmla="*/ 182 h 225"/>
                <a:gd name="T24" fmla="*/ 385 w 421"/>
                <a:gd name="T25" fmla="*/ 148 h 225"/>
                <a:gd name="T26" fmla="*/ 404 w 421"/>
                <a:gd name="T27" fmla="*/ 113 h 225"/>
                <a:gd name="T28" fmla="*/ 415 w 421"/>
                <a:gd name="T29" fmla="*/ 79 h 225"/>
                <a:gd name="T30" fmla="*/ 421 w 421"/>
                <a:gd name="T31" fmla="*/ 41 h 225"/>
                <a:gd name="T32" fmla="*/ 421 w 421"/>
                <a:gd name="T33" fmla="*/ 35 h 225"/>
                <a:gd name="T34" fmla="*/ 415 w 421"/>
                <a:gd name="T35" fmla="*/ 33 h 225"/>
                <a:gd name="T36" fmla="*/ 344 w 421"/>
                <a:gd name="T37" fmla="*/ 14 h 225"/>
                <a:gd name="T38" fmla="*/ 256 w 421"/>
                <a:gd name="T39" fmla="*/ 2 h 225"/>
                <a:gd name="T40" fmla="*/ 188 w 421"/>
                <a:gd name="T41" fmla="*/ 0 h 225"/>
                <a:gd name="T42" fmla="*/ 114 w 421"/>
                <a:gd name="T43" fmla="*/ 5 h 225"/>
                <a:gd name="T44" fmla="*/ 39 w 421"/>
                <a:gd name="T45" fmla="*/ 21 h 225"/>
                <a:gd name="T46" fmla="*/ 0 w 421"/>
                <a:gd name="T47" fmla="*/ 3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1" h="225">
                  <a:moveTo>
                    <a:pt x="0" y="35"/>
                  </a:moveTo>
                  <a:lnTo>
                    <a:pt x="0" y="41"/>
                  </a:lnTo>
                  <a:lnTo>
                    <a:pt x="6" y="79"/>
                  </a:lnTo>
                  <a:lnTo>
                    <a:pt x="17" y="113"/>
                  </a:lnTo>
                  <a:lnTo>
                    <a:pt x="37" y="148"/>
                  </a:lnTo>
                  <a:lnTo>
                    <a:pt x="68" y="182"/>
                  </a:lnTo>
                  <a:lnTo>
                    <a:pt x="113" y="209"/>
                  </a:lnTo>
                  <a:lnTo>
                    <a:pt x="173" y="224"/>
                  </a:lnTo>
                  <a:lnTo>
                    <a:pt x="211" y="225"/>
                  </a:lnTo>
                  <a:lnTo>
                    <a:pt x="248" y="224"/>
                  </a:lnTo>
                  <a:lnTo>
                    <a:pt x="310" y="209"/>
                  </a:lnTo>
                  <a:lnTo>
                    <a:pt x="354" y="182"/>
                  </a:lnTo>
                  <a:lnTo>
                    <a:pt x="385" y="148"/>
                  </a:lnTo>
                  <a:lnTo>
                    <a:pt x="404" y="113"/>
                  </a:lnTo>
                  <a:lnTo>
                    <a:pt x="415" y="79"/>
                  </a:lnTo>
                  <a:lnTo>
                    <a:pt x="421" y="41"/>
                  </a:lnTo>
                  <a:lnTo>
                    <a:pt x="421" y="35"/>
                  </a:lnTo>
                  <a:lnTo>
                    <a:pt x="415" y="33"/>
                  </a:lnTo>
                  <a:lnTo>
                    <a:pt x="344" y="14"/>
                  </a:lnTo>
                  <a:lnTo>
                    <a:pt x="256" y="2"/>
                  </a:lnTo>
                  <a:lnTo>
                    <a:pt x="188" y="0"/>
                  </a:lnTo>
                  <a:lnTo>
                    <a:pt x="114" y="5"/>
                  </a:lnTo>
                  <a:lnTo>
                    <a:pt x="39" y="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53">
              <a:extLst>
                <a:ext uri="{FF2B5EF4-FFF2-40B4-BE49-F238E27FC236}">
                  <a16:creationId xmlns:a16="http://schemas.microsoft.com/office/drawing/2014/main" id="{54C97E6B-D207-44FC-AE82-BD930C147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3555"/>
              <a:ext cx="142" cy="128"/>
            </a:xfrm>
            <a:custGeom>
              <a:avLst/>
              <a:gdLst>
                <a:gd name="T0" fmla="*/ 243 w 567"/>
                <a:gd name="T1" fmla="*/ 19 h 511"/>
                <a:gd name="T2" fmla="*/ 243 w 567"/>
                <a:gd name="T3" fmla="*/ 14 h 511"/>
                <a:gd name="T4" fmla="*/ 239 w 567"/>
                <a:gd name="T5" fmla="*/ 9 h 511"/>
                <a:gd name="T6" fmla="*/ 224 w 567"/>
                <a:gd name="T7" fmla="*/ 3 h 511"/>
                <a:gd name="T8" fmla="*/ 189 w 567"/>
                <a:gd name="T9" fmla="*/ 0 h 511"/>
                <a:gd name="T10" fmla="*/ 146 w 567"/>
                <a:gd name="T11" fmla="*/ 6 h 511"/>
                <a:gd name="T12" fmla="*/ 100 w 567"/>
                <a:gd name="T13" fmla="*/ 19 h 511"/>
                <a:gd name="T14" fmla="*/ 56 w 567"/>
                <a:gd name="T15" fmla="*/ 39 h 511"/>
                <a:gd name="T16" fmla="*/ 21 w 567"/>
                <a:gd name="T17" fmla="*/ 67 h 511"/>
                <a:gd name="T18" fmla="*/ 5 w 567"/>
                <a:gd name="T19" fmla="*/ 93 h 511"/>
                <a:gd name="T20" fmla="*/ 0 w 567"/>
                <a:gd name="T21" fmla="*/ 112 h 511"/>
                <a:gd name="T22" fmla="*/ 0 w 567"/>
                <a:gd name="T23" fmla="*/ 123 h 511"/>
                <a:gd name="T24" fmla="*/ 1 w 567"/>
                <a:gd name="T25" fmla="*/ 134 h 511"/>
                <a:gd name="T26" fmla="*/ 7 w 567"/>
                <a:gd name="T27" fmla="*/ 155 h 511"/>
                <a:gd name="T28" fmla="*/ 26 w 567"/>
                <a:gd name="T29" fmla="*/ 186 h 511"/>
                <a:gd name="T30" fmla="*/ 67 w 567"/>
                <a:gd name="T31" fmla="*/ 223 h 511"/>
                <a:gd name="T32" fmla="*/ 119 w 567"/>
                <a:gd name="T33" fmla="*/ 259 h 511"/>
                <a:gd name="T34" fmla="*/ 210 w 567"/>
                <a:gd name="T35" fmla="*/ 305 h 511"/>
                <a:gd name="T36" fmla="*/ 319 w 567"/>
                <a:gd name="T37" fmla="*/ 354 h 511"/>
                <a:gd name="T38" fmla="*/ 354 w 567"/>
                <a:gd name="T39" fmla="*/ 371 h 511"/>
                <a:gd name="T40" fmla="*/ 418 w 567"/>
                <a:gd name="T41" fmla="*/ 410 h 511"/>
                <a:gd name="T42" fmla="*/ 547 w 567"/>
                <a:gd name="T43" fmla="*/ 498 h 511"/>
                <a:gd name="T44" fmla="*/ 565 w 567"/>
                <a:gd name="T45" fmla="*/ 511 h 511"/>
                <a:gd name="T46" fmla="*/ 566 w 567"/>
                <a:gd name="T47" fmla="*/ 508 h 511"/>
                <a:gd name="T48" fmla="*/ 567 w 567"/>
                <a:gd name="T49" fmla="*/ 476 h 511"/>
                <a:gd name="T50" fmla="*/ 559 w 567"/>
                <a:gd name="T51" fmla="*/ 439 h 511"/>
                <a:gd name="T52" fmla="*/ 546 w 567"/>
                <a:gd name="T53" fmla="*/ 411 h 511"/>
                <a:gd name="T54" fmla="*/ 525 w 567"/>
                <a:gd name="T55" fmla="*/ 381 h 511"/>
                <a:gd name="T56" fmla="*/ 492 w 567"/>
                <a:gd name="T57" fmla="*/ 351 h 511"/>
                <a:gd name="T58" fmla="*/ 472 w 567"/>
                <a:gd name="T59" fmla="*/ 337 h 511"/>
                <a:gd name="T60" fmla="*/ 449 w 567"/>
                <a:gd name="T61" fmla="*/ 322 h 511"/>
                <a:gd name="T62" fmla="*/ 406 w 567"/>
                <a:gd name="T63" fmla="*/ 285 h 511"/>
                <a:gd name="T64" fmla="*/ 345 w 567"/>
                <a:gd name="T65" fmla="*/ 218 h 511"/>
                <a:gd name="T66" fmla="*/ 279 w 567"/>
                <a:gd name="T67" fmla="*/ 123 h 511"/>
                <a:gd name="T68" fmla="*/ 250 w 567"/>
                <a:gd name="T69" fmla="*/ 62 h 511"/>
                <a:gd name="T70" fmla="*/ 243 w 567"/>
                <a:gd name="T71" fmla="*/ 29 h 511"/>
                <a:gd name="T72" fmla="*/ 243 w 567"/>
                <a:gd name="T73" fmla="*/ 19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7" h="511">
                  <a:moveTo>
                    <a:pt x="243" y="19"/>
                  </a:moveTo>
                  <a:lnTo>
                    <a:pt x="243" y="14"/>
                  </a:lnTo>
                  <a:lnTo>
                    <a:pt x="239" y="9"/>
                  </a:lnTo>
                  <a:lnTo>
                    <a:pt x="224" y="3"/>
                  </a:lnTo>
                  <a:lnTo>
                    <a:pt x="189" y="0"/>
                  </a:lnTo>
                  <a:lnTo>
                    <a:pt x="146" y="6"/>
                  </a:lnTo>
                  <a:lnTo>
                    <a:pt x="100" y="19"/>
                  </a:lnTo>
                  <a:lnTo>
                    <a:pt x="56" y="39"/>
                  </a:lnTo>
                  <a:lnTo>
                    <a:pt x="21" y="67"/>
                  </a:lnTo>
                  <a:lnTo>
                    <a:pt x="5" y="93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1" y="134"/>
                  </a:lnTo>
                  <a:lnTo>
                    <a:pt x="7" y="155"/>
                  </a:lnTo>
                  <a:lnTo>
                    <a:pt x="26" y="186"/>
                  </a:lnTo>
                  <a:lnTo>
                    <a:pt x="67" y="223"/>
                  </a:lnTo>
                  <a:lnTo>
                    <a:pt x="119" y="259"/>
                  </a:lnTo>
                  <a:lnTo>
                    <a:pt x="210" y="305"/>
                  </a:lnTo>
                  <a:lnTo>
                    <a:pt x="319" y="354"/>
                  </a:lnTo>
                  <a:lnTo>
                    <a:pt x="354" y="371"/>
                  </a:lnTo>
                  <a:lnTo>
                    <a:pt x="418" y="410"/>
                  </a:lnTo>
                  <a:lnTo>
                    <a:pt x="547" y="498"/>
                  </a:lnTo>
                  <a:lnTo>
                    <a:pt x="565" y="511"/>
                  </a:lnTo>
                  <a:lnTo>
                    <a:pt x="566" y="508"/>
                  </a:lnTo>
                  <a:lnTo>
                    <a:pt x="567" y="476"/>
                  </a:lnTo>
                  <a:lnTo>
                    <a:pt x="559" y="439"/>
                  </a:lnTo>
                  <a:lnTo>
                    <a:pt x="546" y="411"/>
                  </a:lnTo>
                  <a:lnTo>
                    <a:pt x="525" y="381"/>
                  </a:lnTo>
                  <a:lnTo>
                    <a:pt x="492" y="351"/>
                  </a:lnTo>
                  <a:lnTo>
                    <a:pt x="472" y="337"/>
                  </a:lnTo>
                  <a:lnTo>
                    <a:pt x="449" y="322"/>
                  </a:lnTo>
                  <a:lnTo>
                    <a:pt x="406" y="285"/>
                  </a:lnTo>
                  <a:lnTo>
                    <a:pt x="345" y="218"/>
                  </a:lnTo>
                  <a:lnTo>
                    <a:pt x="279" y="123"/>
                  </a:lnTo>
                  <a:lnTo>
                    <a:pt x="250" y="62"/>
                  </a:lnTo>
                  <a:lnTo>
                    <a:pt x="243" y="29"/>
                  </a:lnTo>
                  <a:lnTo>
                    <a:pt x="243" y="19"/>
                  </a:lnTo>
                  <a:close/>
                </a:path>
              </a:pathLst>
            </a:custGeom>
            <a:solidFill>
              <a:srgbClr val="3AB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54">
              <a:extLst>
                <a:ext uri="{FF2B5EF4-FFF2-40B4-BE49-F238E27FC236}">
                  <a16:creationId xmlns:a16="http://schemas.microsoft.com/office/drawing/2014/main" id="{15F3EDD5-5B71-4BC9-B8D8-2C021C35E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3555"/>
              <a:ext cx="141" cy="128"/>
            </a:xfrm>
            <a:custGeom>
              <a:avLst/>
              <a:gdLst>
                <a:gd name="T0" fmla="*/ 324 w 567"/>
                <a:gd name="T1" fmla="*/ 19 h 511"/>
                <a:gd name="T2" fmla="*/ 324 w 567"/>
                <a:gd name="T3" fmla="*/ 14 h 511"/>
                <a:gd name="T4" fmla="*/ 328 w 567"/>
                <a:gd name="T5" fmla="*/ 9 h 511"/>
                <a:gd name="T6" fmla="*/ 343 w 567"/>
                <a:gd name="T7" fmla="*/ 3 h 511"/>
                <a:gd name="T8" fmla="*/ 378 w 567"/>
                <a:gd name="T9" fmla="*/ 0 h 511"/>
                <a:gd name="T10" fmla="*/ 421 w 567"/>
                <a:gd name="T11" fmla="*/ 6 h 511"/>
                <a:gd name="T12" fmla="*/ 467 w 567"/>
                <a:gd name="T13" fmla="*/ 19 h 511"/>
                <a:gd name="T14" fmla="*/ 511 w 567"/>
                <a:gd name="T15" fmla="*/ 39 h 511"/>
                <a:gd name="T16" fmla="*/ 546 w 567"/>
                <a:gd name="T17" fmla="*/ 67 h 511"/>
                <a:gd name="T18" fmla="*/ 562 w 567"/>
                <a:gd name="T19" fmla="*/ 93 h 511"/>
                <a:gd name="T20" fmla="*/ 567 w 567"/>
                <a:gd name="T21" fmla="*/ 112 h 511"/>
                <a:gd name="T22" fmla="*/ 567 w 567"/>
                <a:gd name="T23" fmla="*/ 123 h 511"/>
                <a:gd name="T24" fmla="*/ 567 w 567"/>
                <a:gd name="T25" fmla="*/ 134 h 511"/>
                <a:gd name="T26" fmla="*/ 561 w 567"/>
                <a:gd name="T27" fmla="*/ 155 h 511"/>
                <a:gd name="T28" fmla="*/ 541 w 567"/>
                <a:gd name="T29" fmla="*/ 186 h 511"/>
                <a:gd name="T30" fmla="*/ 501 w 567"/>
                <a:gd name="T31" fmla="*/ 223 h 511"/>
                <a:gd name="T32" fmla="*/ 448 w 567"/>
                <a:gd name="T33" fmla="*/ 259 h 511"/>
                <a:gd name="T34" fmla="*/ 359 w 567"/>
                <a:gd name="T35" fmla="*/ 305 h 511"/>
                <a:gd name="T36" fmla="*/ 248 w 567"/>
                <a:gd name="T37" fmla="*/ 354 h 511"/>
                <a:gd name="T38" fmla="*/ 213 w 567"/>
                <a:gd name="T39" fmla="*/ 371 h 511"/>
                <a:gd name="T40" fmla="*/ 149 w 567"/>
                <a:gd name="T41" fmla="*/ 410 h 511"/>
                <a:gd name="T42" fmla="*/ 20 w 567"/>
                <a:gd name="T43" fmla="*/ 498 h 511"/>
                <a:gd name="T44" fmla="*/ 2 w 567"/>
                <a:gd name="T45" fmla="*/ 511 h 511"/>
                <a:gd name="T46" fmla="*/ 2 w 567"/>
                <a:gd name="T47" fmla="*/ 508 h 511"/>
                <a:gd name="T48" fmla="*/ 0 w 567"/>
                <a:gd name="T49" fmla="*/ 476 h 511"/>
                <a:gd name="T50" fmla="*/ 9 w 567"/>
                <a:gd name="T51" fmla="*/ 439 h 511"/>
                <a:gd name="T52" fmla="*/ 22 w 567"/>
                <a:gd name="T53" fmla="*/ 411 h 511"/>
                <a:gd name="T54" fmla="*/ 42 w 567"/>
                <a:gd name="T55" fmla="*/ 381 h 511"/>
                <a:gd name="T56" fmla="*/ 75 w 567"/>
                <a:gd name="T57" fmla="*/ 351 h 511"/>
                <a:gd name="T58" fmla="*/ 96 w 567"/>
                <a:gd name="T59" fmla="*/ 337 h 511"/>
                <a:gd name="T60" fmla="*/ 118 w 567"/>
                <a:gd name="T61" fmla="*/ 322 h 511"/>
                <a:gd name="T62" fmla="*/ 162 w 567"/>
                <a:gd name="T63" fmla="*/ 285 h 511"/>
                <a:gd name="T64" fmla="*/ 223 w 567"/>
                <a:gd name="T65" fmla="*/ 218 h 511"/>
                <a:gd name="T66" fmla="*/ 288 w 567"/>
                <a:gd name="T67" fmla="*/ 123 h 511"/>
                <a:gd name="T68" fmla="*/ 317 w 567"/>
                <a:gd name="T69" fmla="*/ 62 h 511"/>
                <a:gd name="T70" fmla="*/ 325 w 567"/>
                <a:gd name="T71" fmla="*/ 29 h 511"/>
                <a:gd name="T72" fmla="*/ 324 w 567"/>
                <a:gd name="T73" fmla="*/ 19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7" h="511">
                  <a:moveTo>
                    <a:pt x="324" y="19"/>
                  </a:moveTo>
                  <a:lnTo>
                    <a:pt x="324" y="14"/>
                  </a:lnTo>
                  <a:lnTo>
                    <a:pt x="328" y="9"/>
                  </a:lnTo>
                  <a:lnTo>
                    <a:pt x="343" y="3"/>
                  </a:lnTo>
                  <a:lnTo>
                    <a:pt x="378" y="0"/>
                  </a:lnTo>
                  <a:lnTo>
                    <a:pt x="421" y="6"/>
                  </a:lnTo>
                  <a:lnTo>
                    <a:pt x="467" y="19"/>
                  </a:lnTo>
                  <a:lnTo>
                    <a:pt x="511" y="39"/>
                  </a:lnTo>
                  <a:lnTo>
                    <a:pt x="546" y="67"/>
                  </a:lnTo>
                  <a:lnTo>
                    <a:pt x="562" y="93"/>
                  </a:lnTo>
                  <a:lnTo>
                    <a:pt x="567" y="112"/>
                  </a:lnTo>
                  <a:lnTo>
                    <a:pt x="567" y="123"/>
                  </a:lnTo>
                  <a:lnTo>
                    <a:pt x="567" y="134"/>
                  </a:lnTo>
                  <a:lnTo>
                    <a:pt x="561" y="155"/>
                  </a:lnTo>
                  <a:lnTo>
                    <a:pt x="541" y="186"/>
                  </a:lnTo>
                  <a:lnTo>
                    <a:pt x="501" y="223"/>
                  </a:lnTo>
                  <a:lnTo>
                    <a:pt x="448" y="259"/>
                  </a:lnTo>
                  <a:lnTo>
                    <a:pt x="359" y="305"/>
                  </a:lnTo>
                  <a:lnTo>
                    <a:pt x="248" y="354"/>
                  </a:lnTo>
                  <a:lnTo>
                    <a:pt x="213" y="371"/>
                  </a:lnTo>
                  <a:lnTo>
                    <a:pt x="149" y="410"/>
                  </a:lnTo>
                  <a:lnTo>
                    <a:pt x="20" y="498"/>
                  </a:lnTo>
                  <a:lnTo>
                    <a:pt x="2" y="511"/>
                  </a:lnTo>
                  <a:lnTo>
                    <a:pt x="2" y="508"/>
                  </a:lnTo>
                  <a:lnTo>
                    <a:pt x="0" y="476"/>
                  </a:lnTo>
                  <a:lnTo>
                    <a:pt x="9" y="439"/>
                  </a:lnTo>
                  <a:lnTo>
                    <a:pt x="22" y="411"/>
                  </a:lnTo>
                  <a:lnTo>
                    <a:pt x="42" y="381"/>
                  </a:lnTo>
                  <a:lnTo>
                    <a:pt x="75" y="351"/>
                  </a:lnTo>
                  <a:lnTo>
                    <a:pt x="96" y="337"/>
                  </a:lnTo>
                  <a:lnTo>
                    <a:pt x="118" y="322"/>
                  </a:lnTo>
                  <a:lnTo>
                    <a:pt x="162" y="285"/>
                  </a:lnTo>
                  <a:lnTo>
                    <a:pt x="223" y="218"/>
                  </a:lnTo>
                  <a:lnTo>
                    <a:pt x="288" y="123"/>
                  </a:lnTo>
                  <a:lnTo>
                    <a:pt x="317" y="62"/>
                  </a:lnTo>
                  <a:lnTo>
                    <a:pt x="325" y="29"/>
                  </a:lnTo>
                  <a:lnTo>
                    <a:pt x="324" y="19"/>
                  </a:lnTo>
                  <a:close/>
                </a:path>
              </a:pathLst>
            </a:custGeom>
            <a:solidFill>
              <a:srgbClr val="3AB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55">
              <a:extLst>
                <a:ext uri="{FF2B5EF4-FFF2-40B4-BE49-F238E27FC236}">
                  <a16:creationId xmlns:a16="http://schemas.microsoft.com/office/drawing/2014/main" id="{22649187-BA0C-418F-9299-0C0958B9B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" y="2941"/>
              <a:ext cx="537" cy="626"/>
            </a:xfrm>
            <a:custGeom>
              <a:avLst/>
              <a:gdLst>
                <a:gd name="T0" fmla="*/ 987 w 2149"/>
                <a:gd name="T1" fmla="*/ 1 h 2505"/>
                <a:gd name="T2" fmla="*/ 687 w 2149"/>
                <a:gd name="T3" fmla="*/ 56 h 2505"/>
                <a:gd name="T4" fmla="*/ 453 w 2149"/>
                <a:gd name="T5" fmla="*/ 173 h 2505"/>
                <a:gd name="T6" fmla="*/ 279 w 2149"/>
                <a:gd name="T7" fmla="*/ 340 h 2505"/>
                <a:gd name="T8" fmla="*/ 154 w 2149"/>
                <a:gd name="T9" fmla="*/ 545 h 2505"/>
                <a:gd name="T10" fmla="*/ 72 w 2149"/>
                <a:gd name="T11" fmla="*/ 775 h 2505"/>
                <a:gd name="T12" fmla="*/ 25 w 2149"/>
                <a:gd name="T13" fmla="*/ 1019 h 2505"/>
                <a:gd name="T14" fmla="*/ 1 w 2149"/>
                <a:gd name="T15" fmla="*/ 1323 h 2505"/>
                <a:gd name="T16" fmla="*/ 0 w 2149"/>
                <a:gd name="T17" fmla="*/ 1497 h 2505"/>
                <a:gd name="T18" fmla="*/ 22 w 2149"/>
                <a:gd name="T19" fmla="*/ 1708 h 2505"/>
                <a:gd name="T20" fmla="*/ 66 w 2149"/>
                <a:gd name="T21" fmla="*/ 1895 h 2505"/>
                <a:gd name="T22" fmla="*/ 130 w 2149"/>
                <a:gd name="T23" fmla="*/ 2058 h 2505"/>
                <a:gd name="T24" fmla="*/ 210 w 2149"/>
                <a:gd name="T25" fmla="*/ 2198 h 2505"/>
                <a:gd name="T26" fmla="*/ 323 w 2149"/>
                <a:gd name="T27" fmla="*/ 2338 h 2505"/>
                <a:gd name="T28" fmla="*/ 515 w 2149"/>
                <a:gd name="T29" fmla="*/ 2484 h 2505"/>
                <a:gd name="T30" fmla="*/ 550 w 2149"/>
                <a:gd name="T31" fmla="*/ 2483 h 2505"/>
                <a:gd name="T32" fmla="*/ 418 w 2149"/>
                <a:gd name="T33" fmla="*/ 2168 h 2505"/>
                <a:gd name="T34" fmla="*/ 351 w 2149"/>
                <a:gd name="T35" fmla="*/ 1923 h 2505"/>
                <a:gd name="T36" fmla="*/ 316 w 2149"/>
                <a:gd name="T37" fmla="*/ 1700 h 2505"/>
                <a:gd name="T38" fmla="*/ 310 w 2149"/>
                <a:gd name="T39" fmla="*/ 1462 h 2505"/>
                <a:gd name="T40" fmla="*/ 345 w 2149"/>
                <a:gd name="T41" fmla="*/ 1219 h 2505"/>
                <a:gd name="T42" fmla="*/ 378 w 2149"/>
                <a:gd name="T43" fmla="*/ 1110 h 2505"/>
                <a:gd name="T44" fmla="*/ 461 w 2149"/>
                <a:gd name="T45" fmla="*/ 956 h 2505"/>
                <a:gd name="T46" fmla="*/ 569 w 2149"/>
                <a:gd name="T47" fmla="*/ 855 h 2505"/>
                <a:gd name="T48" fmla="*/ 687 w 2149"/>
                <a:gd name="T49" fmla="*/ 796 h 2505"/>
                <a:gd name="T50" fmla="*/ 837 w 2149"/>
                <a:gd name="T51" fmla="*/ 764 h 2505"/>
                <a:gd name="T52" fmla="*/ 1057 w 2149"/>
                <a:gd name="T53" fmla="*/ 780 h 2505"/>
                <a:gd name="T54" fmla="*/ 1092 w 2149"/>
                <a:gd name="T55" fmla="*/ 780 h 2505"/>
                <a:gd name="T56" fmla="*/ 1312 w 2149"/>
                <a:gd name="T57" fmla="*/ 764 h 2505"/>
                <a:gd name="T58" fmla="*/ 1462 w 2149"/>
                <a:gd name="T59" fmla="*/ 796 h 2505"/>
                <a:gd name="T60" fmla="*/ 1581 w 2149"/>
                <a:gd name="T61" fmla="*/ 855 h 2505"/>
                <a:gd name="T62" fmla="*/ 1688 w 2149"/>
                <a:gd name="T63" fmla="*/ 956 h 2505"/>
                <a:gd name="T64" fmla="*/ 1772 w 2149"/>
                <a:gd name="T65" fmla="*/ 1110 h 2505"/>
                <a:gd name="T66" fmla="*/ 1804 w 2149"/>
                <a:gd name="T67" fmla="*/ 1219 h 2505"/>
                <a:gd name="T68" fmla="*/ 1839 w 2149"/>
                <a:gd name="T69" fmla="*/ 1462 h 2505"/>
                <a:gd name="T70" fmla="*/ 1833 w 2149"/>
                <a:gd name="T71" fmla="*/ 1700 h 2505"/>
                <a:gd name="T72" fmla="*/ 1799 w 2149"/>
                <a:gd name="T73" fmla="*/ 1923 h 2505"/>
                <a:gd name="T74" fmla="*/ 1731 w 2149"/>
                <a:gd name="T75" fmla="*/ 2168 h 2505"/>
                <a:gd name="T76" fmla="*/ 1600 w 2149"/>
                <a:gd name="T77" fmla="*/ 2483 h 2505"/>
                <a:gd name="T78" fmla="*/ 1634 w 2149"/>
                <a:gd name="T79" fmla="*/ 2484 h 2505"/>
                <a:gd name="T80" fmla="*/ 1827 w 2149"/>
                <a:gd name="T81" fmla="*/ 2338 h 2505"/>
                <a:gd name="T82" fmla="*/ 1941 w 2149"/>
                <a:gd name="T83" fmla="*/ 2198 h 2505"/>
                <a:gd name="T84" fmla="*/ 2019 w 2149"/>
                <a:gd name="T85" fmla="*/ 2058 h 2505"/>
                <a:gd name="T86" fmla="*/ 2084 w 2149"/>
                <a:gd name="T87" fmla="*/ 1895 h 2505"/>
                <a:gd name="T88" fmla="*/ 2129 w 2149"/>
                <a:gd name="T89" fmla="*/ 1708 h 2505"/>
                <a:gd name="T90" fmla="*/ 2149 w 2149"/>
                <a:gd name="T91" fmla="*/ 1497 h 2505"/>
                <a:gd name="T92" fmla="*/ 2149 w 2149"/>
                <a:gd name="T93" fmla="*/ 1323 h 2505"/>
                <a:gd name="T94" fmla="*/ 2124 w 2149"/>
                <a:gd name="T95" fmla="*/ 1019 h 2505"/>
                <a:gd name="T96" fmla="*/ 2077 w 2149"/>
                <a:gd name="T97" fmla="*/ 775 h 2505"/>
                <a:gd name="T98" fmla="*/ 1995 w 2149"/>
                <a:gd name="T99" fmla="*/ 545 h 2505"/>
                <a:gd name="T100" fmla="*/ 1871 w 2149"/>
                <a:gd name="T101" fmla="*/ 340 h 2505"/>
                <a:gd name="T102" fmla="*/ 1696 w 2149"/>
                <a:gd name="T103" fmla="*/ 173 h 2505"/>
                <a:gd name="T104" fmla="*/ 1463 w 2149"/>
                <a:gd name="T105" fmla="*/ 56 h 2505"/>
                <a:gd name="T106" fmla="*/ 1162 w 2149"/>
                <a:gd name="T107" fmla="*/ 1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49" h="2505">
                  <a:moveTo>
                    <a:pt x="1075" y="0"/>
                  </a:moveTo>
                  <a:lnTo>
                    <a:pt x="987" y="1"/>
                  </a:lnTo>
                  <a:lnTo>
                    <a:pt x="828" y="20"/>
                  </a:lnTo>
                  <a:lnTo>
                    <a:pt x="687" y="56"/>
                  </a:lnTo>
                  <a:lnTo>
                    <a:pt x="563" y="108"/>
                  </a:lnTo>
                  <a:lnTo>
                    <a:pt x="453" y="173"/>
                  </a:lnTo>
                  <a:lnTo>
                    <a:pt x="359" y="251"/>
                  </a:lnTo>
                  <a:lnTo>
                    <a:pt x="279" y="340"/>
                  </a:lnTo>
                  <a:lnTo>
                    <a:pt x="211" y="438"/>
                  </a:lnTo>
                  <a:lnTo>
                    <a:pt x="154" y="545"/>
                  </a:lnTo>
                  <a:lnTo>
                    <a:pt x="109" y="658"/>
                  </a:lnTo>
                  <a:lnTo>
                    <a:pt x="72" y="775"/>
                  </a:lnTo>
                  <a:lnTo>
                    <a:pt x="45" y="896"/>
                  </a:lnTo>
                  <a:lnTo>
                    <a:pt x="25" y="1019"/>
                  </a:lnTo>
                  <a:lnTo>
                    <a:pt x="12" y="1141"/>
                  </a:lnTo>
                  <a:lnTo>
                    <a:pt x="1" y="1323"/>
                  </a:lnTo>
                  <a:lnTo>
                    <a:pt x="0" y="1440"/>
                  </a:lnTo>
                  <a:lnTo>
                    <a:pt x="0" y="1497"/>
                  </a:lnTo>
                  <a:lnTo>
                    <a:pt x="8" y="1606"/>
                  </a:lnTo>
                  <a:lnTo>
                    <a:pt x="22" y="1708"/>
                  </a:lnTo>
                  <a:lnTo>
                    <a:pt x="41" y="1805"/>
                  </a:lnTo>
                  <a:lnTo>
                    <a:pt x="66" y="1895"/>
                  </a:lnTo>
                  <a:lnTo>
                    <a:pt x="96" y="1979"/>
                  </a:lnTo>
                  <a:lnTo>
                    <a:pt x="130" y="2058"/>
                  </a:lnTo>
                  <a:lnTo>
                    <a:pt x="168" y="2131"/>
                  </a:lnTo>
                  <a:lnTo>
                    <a:pt x="210" y="2198"/>
                  </a:lnTo>
                  <a:lnTo>
                    <a:pt x="253" y="2258"/>
                  </a:lnTo>
                  <a:lnTo>
                    <a:pt x="323" y="2338"/>
                  </a:lnTo>
                  <a:lnTo>
                    <a:pt x="418" y="2423"/>
                  </a:lnTo>
                  <a:lnTo>
                    <a:pt x="515" y="2484"/>
                  </a:lnTo>
                  <a:lnTo>
                    <a:pt x="563" y="2505"/>
                  </a:lnTo>
                  <a:lnTo>
                    <a:pt x="550" y="2483"/>
                  </a:lnTo>
                  <a:lnTo>
                    <a:pt x="478" y="2325"/>
                  </a:lnTo>
                  <a:lnTo>
                    <a:pt x="418" y="2168"/>
                  </a:lnTo>
                  <a:lnTo>
                    <a:pt x="375" y="2026"/>
                  </a:lnTo>
                  <a:lnTo>
                    <a:pt x="351" y="1923"/>
                  </a:lnTo>
                  <a:lnTo>
                    <a:pt x="330" y="1814"/>
                  </a:lnTo>
                  <a:lnTo>
                    <a:pt x="316" y="1700"/>
                  </a:lnTo>
                  <a:lnTo>
                    <a:pt x="309" y="1583"/>
                  </a:lnTo>
                  <a:lnTo>
                    <a:pt x="310" y="1462"/>
                  </a:lnTo>
                  <a:lnTo>
                    <a:pt x="322" y="1341"/>
                  </a:lnTo>
                  <a:lnTo>
                    <a:pt x="345" y="1219"/>
                  </a:lnTo>
                  <a:lnTo>
                    <a:pt x="363" y="1159"/>
                  </a:lnTo>
                  <a:lnTo>
                    <a:pt x="378" y="1110"/>
                  </a:lnTo>
                  <a:lnTo>
                    <a:pt x="416" y="1026"/>
                  </a:lnTo>
                  <a:lnTo>
                    <a:pt x="461" y="956"/>
                  </a:lnTo>
                  <a:lnTo>
                    <a:pt x="513" y="900"/>
                  </a:lnTo>
                  <a:lnTo>
                    <a:pt x="569" y="855"/>
                  </a:lnTo>
                  <a:lnTo>
                    <a:pt x="627" y="820"/>
                  </a:lnTo>
                  <a:lnTo>
                    <a:pt x="687" y="796"/>
                  </a:lnTo>
                  <a:lnTo>
                    <a:pt x="748" y="778"/>
                  </a:lnTo>
                  <a:lnTo>
                    <a:pt x="837" y="764"/>
                  </a:lnTo>
                  <a:lnTo>
                    <a:pt x="942" y="764"/>
                  </a:lnTo>
                  <a:lnTo>
                    <a:pt x="1057" y="780"/>
                  </a:lnTo>
                  <a:lnTo>
                    <a:pt x="1075" y="785"/>
                  </a:lnTo>
                  <a:lnTo>
                    <a:pt x="1092" y="780"/>
                  </a:lnTo>
                  <a:lnTo>
                    <a:pt x="1207" y="764"/>
                  </a:lnTo>
                  <a:lnTo>
                    <a:pt x="1312" y="764"/>
                  </a:lnTo>
                  <a:lnTo>
                    <a:pt x="1402" y="778"/>
                  </a:lnTo>
                  <a:lnTo>
                    <a:pt x="1462" y="796"/>
                  </a:lnTo>
                  <a:lnTo>
                    <a:pt x="1522" y="820"/>
                  </a:lnTo>
                  <a:lnTo>
                    <a:pt x="1581" y="855"/>
                  </a:lnTo>
                  <a:lnTo>
                    <a:pt x="1636" y="900"/>
                  </a:lnTo>
                  <a:lnTo>
                    <a:pt x="1688" y="956"/>
                  </a:lnTo>
                  <a:lnTo>
                    <a:pt x="1733" y="1026"/>
                  </a:lnTo>
                  <a:lnTo>
                    <a:pt x="1772" y="1110"/>
                  </a:lnTo>
                  <a:lnTo>
                    <a:pt x="1787" y="1159"/>
                  </a:lnTo>
                  <a:lnTo>
                    <a:pt x="1804" y="1219"/>
                  </a:lnTo>
                  <a:lnTo>
                    <a:pt x="1828" y="1341"/>
                  </a:lnTo>
                  <a:lnTo>
                    <a:pt x="1839" y="1462"/>
                  </a:lnTo>
                  <a:lnTo>
                    <a:pt x="1840" y="1583"/>
                  </a:lnTo>
                  <a:lnTo>
                    <a:pt x="1833" y="1700"/>
                  </a:lnTo>
                  <a:lnTo>
                    <a:pt x="1819" y="1814"/>
                  </a:lnTo>
                  <a:lnTo>
                    <a:pt x="1799" y="1923"/>
                  </a:lnTo>
                  <a:lnTo>
                    <a:pt x="1774" y="2026"/>
                  </a:lnTo>
                  <a:lnTo>
                    <a:pt x="1731" y="2168"/>
                  </a:lnTo>
                  <a:lnTo>
                    <a:pt x="1672" y="2325"/>
                  </a:lnTo>
                  <a:lnTo>
                    <a:pt x="1600" y="2483"/>
                  </a:lnTo>
                  <a:lnTo>
                    <a:pt x="1587" y="2505"/>
                  </a:lnTo>
                  <a:lnTo>
                    <a:pt x="1634" y="2484"/>
                  </a:lnTo>
                  <a:lnTo>
                    <a:pt x="1731" y="2423"/>
                  </a:lnTo>
                  <a:lnTo>
                    <a:pt x="1827" y="2338"/>
                  </a:lnTo>
                  <a:lnTo>
                    <a:pt x="1896" y="2258"/>
                  </a:lnTo>
                  <a:lnTo>
                    <a:pt x="1941" y="2198"/>
                  </a:lnTo>
                  <a:lnTo>
                    <a:pt x="1981" y="2131"/>
                  </a:lnTo>
                  <a:lnTo>
                    <a:pt x="2019" y="2058"/>
                  </a:lnTo>
                  <a:lnTo>
                    <a:pt x="2053" y="1979"/>
                  </a:lnTo>
                  <a:lnTo>
                    <a:pt x="2084" y="1895"/>
                  </a:lnTo>
                  <a:lnTo>
                    <a:pt x="2108" y="1805"/>
                  </a:lnTo>
                  <a:lnTo>
                    <a:pt x="2129" y="1708"/>
                  </a:lnTo>
                  <a:lnTo>
                    <a:pt x="2142" y="1606"/>
                  </a:lnTo>
                  <a:lnTo>
                    <a:pt x="2149" y="1497"/>
                  </a:lnTo>
                  <a:lnTo>
                    <a:pt x="2149" y="1440"/>
                  </a:lnTo>
                  <a:lnTo>
                    <a:pt x="2149" y="1323"/>
                  </a:lnTo>
                  <a:lnTo>
                    <a:pt x="2138" y="1141"/>
                  </a:lnTo>
                  <a:lnTo>
                    <a:pt x="2124" y="1019"/>
                  </a:lnTo>
                  <a:lnTo>
                    <a:pt x="2104" y="896"/>
                  </a:lnTo>
                  <a:lnTo>
                    <a:pt x="2077" y="775"/>
                  </a:lnTo>
                  <a:lnTo>
                    <a:pt x="2041" y="658"/>
                  </a:lnTo>
                  <a:lnTo>
                    <a:pt x="1995" y="545"/>
                  </a:lnTo>
                  <a:lnTo>
                    <a:pt x="1938" y="438"/>
                  </a:lnTo>
                  <a:lnTo>
                    <a:pt x="1871" y="340"/>
                  </a:lnTo>
                  <a:lnTo>
                    <a:pt x="1790" y="251"/>
                  </a:lnTo>
                  <a:lnTo>
                    <a:pt x="1696" y="173"/>
                  </a:lnTo>
                  <a:lnTo>
                    <a:pt x="1587" y="108"/>
                  </a:lnTo>
                  <a:lnTo>
                    <a:pt x="1463" y="56"/>
                  </a:lnTo>
                  <a:lnTo>
                    <a:pt x="1321" y="20"/>
                  </a:lnTo>
                  <a:lnTo>
                    <a:pt x="1162" y="1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56">
              <a:extLst>
                <a:ext uri="{FF2B5EF4-FFF2-40B4-BE49-F238E27FC236}">
                  <a16:creationId xmlns:a16="http://schemas.microsoft.com/office/drawing/2014/main" id="{66047458-D764-4D37-A531-59F905EA1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" y="3051"/>
              <a:ext cx="459" cy="339"/>
            </a:xfrm>
            <a:custGeom>
              <a:avLst/>
              <a:gdLst>
                <a:gd name="T0" fmla="*/ 1191 w 1834"/>
                <a:gd name="T1" fmla="*/ 490 h 1355"/>
                <a:gd name="T2" fmla="*/ 1180 w 1834"/>
                <a:gd name="T3" fmla="*/ 496 h 1355"/>
                <a:gd name="T4" fmla="*/ 1065 w 1834"/>
                <a:gd name="T5" fmla="*/ 544 h 1355"/>
                <a:gd name="T6" fmla="*/ 924 w 1834"/>
                <a:gd name="T7" fmla="*/ 591 h 1355"/>
                <a:gd name="T8" fmla="*/ 816 w 1834"/>
                <a:gd name="T9" fmla="*/ 616 h 1355"/>
                <a:gd name="T10" fmla="*/ 700 w 1834"/>
                <a:gd name="T11" fmla="*/ 634 h 1355"/>
                <a:gd name="T12" fmla="*/ 580 w 1834"/>
                <a:gd name="T13" fmla="*/ 638 h 1355"/>
                <a:gd name="T14" fmla="*/ 521 w 1834"/>
                <a:gd name="T15" fmla="*/ 633 h 1355"/>
                <a:gd name="T16" fmla="*/ 492 w 1834"/>
                <a:gd name="T17" fmla="*/ 630 h 1355"/>
                <a:gd name="T18" fmla="*/ 437 w 1834"/>
                <a:gd name="T19" fmla="*/ 631 h 1355"/>
                <a:gd name="T20" fmla="*/ 388 w 1834"/>
                <a:gd name="T21" fmla="*/ 641 h 1355"/>
                <a:gd name="T22" fmla="*/ 341 w 1834"/>
                <a:gd name="T23" fmla="*/ 656 h 1355"/>
                <a:gd name="T24" fmla="*/ 301 w 1834"/>
                <a:gd name="T25" fmla="*/ 678 h 1355"/>
                <a:gd name="T26" fmla="*/ 263 w 1834"/>
                <a:gd name="T27" fmla="*/ 705 h 1355"/>
                <a:gd name="T28" fmla="*/ 230 w 1834"/>
                <a:gd name="T29" fmla="*/ 737 h 1355"/>
                <a:gd name="T30" fmla="*/ 200 w 1834"/>
                <a:gd name="T31" fmla="*/ 773 h 1355"/>
                <a:gd name="T32" fmla="*/ 164 w 1834"/>
                <a:gd name="T33" fmla="*/ 832 h 1355"/>
                <a:gd name="T34" fmla="*/ 129 w 1834"/>
                <a:gd name="T35" fmla="*/ 919 h 1355"/>
                <a:gd name="T36" fmla="*/ 109 w 1834"/>
                <a:gd name="T37" fmla="*/ 1009 h 1355"/>
                <a:gd name="T38" fmla="*/ 103 w 1834"/>
                <a:gd name="T39" fmla="*/ 1098 h 1355"/>
                <a:gd name="T40" fmla="*/ 105 w 1834"/>
                <a:gd name="T41" fmla="*/ 1140 h 1355"/>
                <a:gd name="T42" fmla="*/ 0 w 1834"/>
                <a:gd name="T43" fmla="*/ 658 h 1355"/>
                <a:gd name="T44" fmla="*/ 190 w 1834"/>
                <a:gd name="T45" fmla="*/ 278 h 1355"/>
                <a:gd name="T46" fmla="*/ 731 w 1834"/>
                <a:gd name="T47" fmla="*/ 0 h 1355"/>
                <a:gd name="T48" fmla="*/ 1242 w 1834"/>
                <a:gd name="T49" fmla="*/ 24 h 1355"/>
                <a:gd name="T50" fmla="*/ 1484 w 1834"/>
                <a:gd name="T51" fmla="*/ 234 h 1355"/>
                <a:gd name="T52" fmla="*/ 1689 w 1834"/>
                <a:gd name="T53" fmla="*/ 490 h 1355"/>
                <a:gd name="T54" fmla="*/ 1834 w 1834"/>
                <a:gd name="T55" fmla="*/ 658 h 1355"/>
                <a:gd name="T56" fmla="*/ 1764 w 1834"/>
                <a:gd name="T57" fmla="*/ 1177 h 1355"/>
                <a:gd name="T58" fmla="*/ 1617 w 1834"/>
                <a:gd name="T59" fmla="*/ 1355 h 1355"/>
                <a:gd name="T60" fmla="*/ 1621 w 1834"/>
                <a:gd name="T61" fmla="*/ 1334 h 1355"/>
                <a:gd name="T62" fmla="*/ 1631 w 1834"/>
                <a:gd name="T63" fmla="*/ 1196 h 1355"/>
                <a:gd name="T64" fmla="*/ 1626 w 1834"/>
                <a:gd name="T65" fmla="*/ 1068 h 1355"/>
                <a:gd name="T66" fmla="*/ 1606 w 1834"/>
                <a:gd name="T67" fmla="*/ 961 h 1355"/>
                <a:gd name="T68" fmla="*/ 1586 w 1834"/>
                <a:gd name="T69" fmla="*/ 888 h 1355"/>
                <a:gd name="T70" fmla="*/ 1557 w 1834"/>
                <a:gd name="T71" fmla="*/ 815 h 1355"/>
                <a:gd name="T72" fmla="*/ 1517 w 1834"/>
                <a:gd name="T73" fmla="*/ 743 h 1355"/>
                <a:gd name="T74" fmla="*/ 1468 w 1834"/>
                <a:gd name="T75" fmla="*/ 676 h 1355"/>
                <a:gd name="T76" fmla="*/ 1406 w 1834"/>
                <a:gd name="T77" fmla="*/ 613 h 1355"/>
                <a:gd name="T78" fmla="*/ 1332 w 1834"/>
                <a:gd name="T79" fmla="*/ 557 h 1355"/>
                <a:gd name="T80" fmla="*/ 1243 w 1834"/>
                <a:gd name="T81" fmla="*/ 510 h 1355"/>
                <a:gd name="T82" fmla="*/ 1191 w 1834"/>
                <a:gd name="T83" fmla="*/ 49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34" h="1355">
                  <a:moveTo>
                    <a:pt x="1191" y="490"/>
                  </a:moveTo>
                  <a:lnTo>
                    <a:pt x="1180" y="496"/>
                  </a:lnTo>
                  <a:lnTo>
                    <a:pt x="1065" y="544"/>
                  </a:lnTo>
                  <a:lnTo>
                    <a:pt x="924" y="591"/>
                  </a:lnTo>
                  <a:lnTo>
                    <a:pt x="816" y="616"/>
                  </a:lnTo>
                  <a:lnTo>
                    <a:pt x="700" y="634"/>
                  </a:lnTo>
                  <a:lnTo>
                    <a:pt x="580" y="638"/>
                  </a:lnTo>
                  <a:lnTo>
                    <a:pt x="521" y="633"/>
                  </a:lnTo>
                  <a:lnTo>
                    <a:pt x="492" y="630"/>
                  </a:lnTo>
                  <a:lnTo>
                    <a:pt x="437" y="631"/>
                  </a:lnTo>
                  <a:lnTo>
                    <a:pt x="388" y="641"/>
                  </a:lnTo>
                  <a:lnTo>
                    <a:pt x="341" y="656"/>
                  </a:lnTo>
                  <a:lnTo>
                    <a:pt x="301" y="678"/>
                  </a:lnTo>
                  <a:lnTo>
                    <a:pt x="263" y="705"/>
                  </a:lnTo>
                  <a:lnTo>
                    <a:pt x="230" y="737"/>
                  </a:lnTo>
                  <a:lnTo>
                    <a:pt x="200" y="773"/>
                  </a:lnTo>
                  <a:lnTo>
                    <a:pt x="164" y="832"/>
                  </a:lnTo>
                  <a:lnTo>
                    <a:pt x="129" y="919"/>
                  </a:lnTo>
                  <a:lnTo>
                    <a:pt x="109" y="1009"/>
                  </a:lnTo>
                  <a:lnTo>
                    <a:pt x="103" y="1098"/>
                  </a:lnTo>
                  <a:lnTo>
                    <a:pt x="105" y="1140"/>
                  </a:lnTo>
                  <a:lnTo>
                    <a:pt x="0" y="658"/>
                  </a:lnTo>
                  <a:lnTo>
                    <a:pt x="190" y="278"/>
                  </a:lnTo>
                  <a:lnTo>
                    <a:pt x="731" y="0"/>
                  </a:lnTo>
                  <a:lnTo>
                    <a:pt x="1242" y="24"/>
                  </a:lnTo>
                  <a:lnTo>
                    <a:pt x="1484" y="234"/>
                  </a:lnTo>
                  <a:lnTo>
                    <a:pt x="1689" y="490"/>
                  </a:lnTo>
                  <a:lnTo>
                    <a:pt x="1834" y="658"/>
                  </a:lnTo>
                  <a:lnTo>
                    <a:pt x="1764" y="1177"/>
                  </a:lnTo>
                  <a:lnTo>
                    <a:pt x="1617" y="1355"/>
                  </a:lnTo>
                  <a:lnTo>
                    <a:pt x="1621" y="1334"/>
                  </a:lnTo>
                  <a:lnTo>
                    <a:pt x="1631" y="1196"/>
                  </a:lnTo>
                  <a:lnTo>
                    <a:pt x="1626" y="1068"/>
                  </a:lnTo>
                  <a:lnTo>
                    <a:pt x="1606" y="961"/>
                  </a:lnTo>
                  <a:lnTo>
                    <a:pt x="1586" y="888"/>
                  </a:lnTo>
                  <a:lnTo>
                    <a:pt x="1557" y="815"/>
                  </a:lnTo>
                  <a:lnTo>
                    <a:pt x="1517" y="743"/>
                  </a:lnTo>
                  <a:lnTo>
                    <a:pt x="1468" y="676"/>
                  </a:lnTo>
                  <a:lnTo>
                    <a:pt x="1406" y="613"/>
                  </a:lnTo>
                  <a:lnTo>
                    <a:pt x="1332" y="557"/>
                  </a:lnTo>
                  <a:lnTo>
                    <a:pt x="1243" y="510"/>
                  </a:lnTo>
                  <a:lnTo>
                    <a:pt x="1191" y="49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BB0D79B4-3FAF-41DA-8F38-88561C55F199}"/>
              </a:ext>
            </a:extLst>
          </p:cNvPr>
          <p:cNvSpPr/>
          <p:nvPr/>
        </p:nvSpPr>
        <p:spPr>
          <a:xfrm>
            <a:off x="4782311" y="5259275"/>
            <a:ext cx="6498839" cy="10926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sz="25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A6</a:t>
            </a:r>
            <a:r>
              <a:rPr lang="ko-KR" altLang="en-US" sz="25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계약에 앞서 </a:t>
            </a:r>
            <a:r>
              <a:rPr lang="en-US" altLang="ko-KR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(WWW.CHHARMONY.CO.KR)</a:t>
            </a:r>
            <a:r>
              <a:rPr lang="ko-KR" altLang="en-US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endParaRPr lang="en-US" altLang="ko-KR" sz="25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ko-KR" altLang="en-US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     본사 </a:t>
            </a:r>
            <a:r>
              <a:rPr lang="ko-KR" altLang="en-US" sz="20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찹스몰</a:t>
            </a:r>
            <a:r>
              <a:rPr lang="ko-KR" altLang="en-US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홈페이지를 방문하시면 다양한 정보와</a:t>
            </a:r>
            <a:r>
              <a:rPr lang="en-US" altLang="ko-KR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서비스를 </a:t>
            </a:r>
            <a:endParaRPr lang="en-US" altLang="ko-KR" sz="20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en-US" altLang="ko-KR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     </a:t>
            </a:r>
            <a:r>
              <a:rPr lang="ko-KR" altLang="en-US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받으실 수 있으며 </a:t>
            </a:r>
            <a:r>
              <a:rPr lang="en-US" altLang="ko-KR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QR</a:t>
            </a:r>
            <a:r>
              <a:rPr lang="ko-KR" altLang="en-US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코드 스토어와 동일하게 구매 가능합니다</a:t>
            </a:r>
            <a:r>
              <a:rPr lang="en-US" altLang="ko-KR" sz="2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</a:t>
            </a:r>
          </a:p>
        </p:txBody>
      </p:sp>
      <p:grpSp>
        <p:nvGrpSpPr>
          <p:cNvPr id="97" name="Group 26">
            <a:extLst>
              <a:ext uri="{FF2B5EF4-FFF2-40B4-BE49-F238E27FC236}">
                <a16:creationId xmlns:a16="http://schemas.microsoft.com/office/drawing/2014/main" id="{F5C38269-BA3D-41F3-AE92-C74A4BD5940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46263" y="4538598"/>
            <a:ext cx="634887" cy="724748"/>
            <a:chOff x="3722" y="2941"/>
            <a:chExt cx="650" cy="742"/>
          </a:xfrm>
        </p:grpSpPr>
        <p:sp>
          <p:nvSpPr>
            <p:cNvPr id="98" name="Freeform 27">
              <a:extLst>
                <a:ext uri="{FF2B5EF4-FFF2-40B4-BE49-F238E27FC236}">
                  <a16:creationId xmlns:a16="http://schemas.microsoft.com/office/drawing/2014/main" id="{FD33025B-DC61-4E3F-8E5B-A21111CE2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" y="3095"/>
              <a:ext cx="326" cy="580"/>
            </a:xfrm>
            <a:custGeom>
              <a:avLst/>
              <a:gdLst>
                <a:gd name="T0" fmla="*/ 1303 w 1303"/>
                <a:gd name="T1" fmla="*/ 7 h 2317"/>
                <a:gd name="T2" fmla="*/ 1303 w 1303"/>
                <a:gd name="T3" fmla="*/ 2306 h 2317"/>
                <a:gd name="T4" fmla="*/ 1262 w 1303"/>
                <a:gd name="T5" fmla="*/ 2309 h 2317"/>
                <a:gd name="T6" fmla="*/ 1003 w 1303"/>
                <a:gd name="T7" fmla="*/ 2317 h 2317"/>
                <a:gd name="T8" fmla="*/ 833 w 1303"/>
                <a:gd name="T9" fmla="*/ 2311 h 2317"/>
                <a:gd name="T10" fmla="*/ 712 w 1303"/>
                <a:gd name="T11" fmla="*/ 2301 h 2317"/>
                <a:gd name="T12" fmla="*/ 591 w 1303"/>
                <a:gd name="T13" fmla="*/ 2284 h 2317"/>
                <a:gd name="T14" fmla="*/ 470 w 1303"/>
                <a:gd name="T15" fmla="*/ 2259 h 2317"/>
                <a:gd name="T16" fmla="*/ 356 w 1303"/>
                <a:gd name="T17" fmla="*/ 2224 h 2317"/>
                <a:gd name="T18" fmla="*/ 251 w 1303"/>
                <a:gd name="T19" fmla="*/ 2179 h 2317"/>
                <a:gd name="T20" fmla="*/ 181 w 1303"/>
                <a:gd name="T21" fmla="*/ 2137 h 2317"/>
                <a:gd name="T22" fmla="*/ 139 w 1303"/>
                <a:gd name="T23" fmla="*/ 2104 h 2317"/>
                <a:gd name="T24" fmla="*/ 102 w 1303"/>
                <a:gd name="T25" fmla="*/ 2069 h 2317"/>
                <a:gd name="T26" fmla="*/ 70 w 1303"/>
                <a:gd name="T27" fmla="*/ 2030 h 2317"/>
                <a:gd name="T28" fmla="*/ 43 w 1303"/>
                <a:gd name="T29" fmla="*/ 1987 h 2317"/>
                <a:gd name="T30" fmla="*/ 23 w 1303"/>
                <a:gd name="T31" fmla="*/ 1941 h 2317"/>
                <a:gd name="T32" fmla="*/ 8 w 1303"/>
                <a:gd name="T33" fmla="*/ 1889 h 2317"/>
                <a:gd name="T34" fmla="*/ 1 w 1303"/>
                <a:gd name="T35" fmla="*/ 1834 h 2317"/>
                <a:gd name="T36" fmla="*/ 0 w 1303"/>
                <a:gd name="T37" fmla="*/ 1805 h 2317"/>
                <a:gd name="T38" fmla="*/ 11 w 1303"/>
                <a:gd name="T39" fmla="*/ 1806 h 2317"/>
                <a:gd name="T40" fmla="*/ 79 w 1303"/>
                <a:gd name="T41" fmla="*/ 1806 h 2317"/>
                <a:gd name="T42" fmla="*/ 137 w 1303"/>
                <a:gd name="T43" fmla="*/ 1798 h 2317"/>
                <a:gd name="T44" fmla="*/ 195 w 1303"/>
                <a:gd name="T45" fmla="*/ 1779 h 2317"/>
                <a:gd name="T46" fmla="*/ 234 w 1303"/>
                <a:gd name="T47" fmla="*/ 1754 h 2317"/>
                <a:gd name="T48" fmla="*/ 256 w 1303"/>
                <a:gd name="T49" fmla="*/ 1732 h 2317"/>
                <a:gd name="T50" fmla="*/ 273 w 1303"/>
                <a:gd name="T51" fmla="*/ 1705 h 2317"/>
                <a:gd name="T52" fmla="*/ 284 w 1303"/>
                <a:gd name="T53" fmla="*/ 1670 h 2317"/>
                <a:gd name="T54" fmla="*/ 288 w 1303"/>
                <a:gd name="T55" fmla="*/ 1630 h 2317"/>
                <a:gd name="T56" fmla="*/ 284 w 1303"/>
                <a:gd name="T57" fmla="*/ 1583 h 2317"/>
                <a:gd name="T58" fmla="*/ 279 w 1303"/>
                <a:gd name="T59" fmla="*/ 1556 h 2317"/>
                <a:gd name="T60" fmla="*/ 262 w 1303"/>
                <a:gd name="T61" fmla="*/ 1485 h 2317"/>
                <a:gd name="T62" fmla="*/ 241 w 1303"/>
                <a:gd name="T63" fmla="*/ 1328 h 2317"/>
                <a:gd name="T64" fmla="*/ 229 w 1303"/>
                <a:gd name="T65" fmla="*/ 1158 h 2317"/>
                <a:gd name="T66" fmla="*/ 227 w 1303"/>
                <a:gd name="T67" fmla="*/ 981 h 2317"/>
                <a:gd name="T68" fmla="*/ 236 w 1303"/>
                <a:gd name="T69" fmla="*/ 714 h 2317"/>
                <a:gd name="T70" fmla="*/ 262 w 1303"/>
                <a:gd name="T71" fmla="*/ 390 h 2317"/>
                <a:gd name="T72" fmla="*/ 279 w 1303"/>
                <a:gd name="T73" fmla="*/ 258 h 2317"/>
                <a:gd name="T74" fmla="*/ 281 w 1303"/>
                <a:gd name="T75" fmla="*/ 243 h 2317"/>
                <a:gd name="T76" fmla="*/ 289 w 1303"/>
                <a:gd name="T77" fmla="*/ 214 h 2317"/>
                <a:gd name="T78" fmla="*/ 312 w 1303"/>
                <a:gd name="T79" fmla="*/ 177 h 2317"/>
                <a:gd name="T80" fmla="*/ 358 w 1303"/>
                <a:gd name="T81" fmla="*/ 132 h 2317"/>
                <a:gd name="T82" fmla="*/ 420 w 1303"/>
                <a:gd name="T83" fmla="*/ 96 h 2317"/>
                <a:gd name="T84" fmla="*/ 493 w 1303"/>
                <a:gd name="T85" fmla="*/ 67 h 2317"/>
                <a:gd name="T86" fmla="*/ 575 w 1303"/>
                <a:gd name="T87" fmla="*/ 44 h 2317"/>
                <a:gd name="T88" fmla="*/ 711 w 1303"/>
                <a:gd name="T89" fmla="*/ 19 h 2317"/>
                <a:gd name="T90" fmla="*/ 899 w 1303"/>
                <a:gd name="T91" fmla="*/ 3 h 2317"/>
                <a:gd name="T92" fmla="*/ 1075 w 1303"/>
                <a:gd name="T93" fmla="*/ 0 h 2317"/>
                <a:gd name="T94" fmla="*/ 1271 w 1303"/>
                <a:gd name="T95" fmla="*/ 5 h 2317"/>
                <a:gd name="T96" fmla="*/ 1303 w 1303"/>
                <a:gd name="T97" fmla="*/ 7 h 2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3" h="2317">
                  <a:moveTo>
                    <a:pt x="1303" y="7"/>
                  </a:moveTo>
                  <a:lnTo>
                    <a:pt x="1303" y="2306"/>
                  </a:lnTo>
                  <a:lnTo>
                    <a:pt x="1262" y="2309"/>
                  </a:lnTo>
                  <a:lnTo>
                    <a:pt x="1003" y="2317"/>
                  </a:lnTo>
                  <a:lnTo>
                    <a:pt x="833" y="2311"/>
                  </a:lnTo>
                  <a:lnTo>
                    <a:pt x="712" y="2301"/>
                  </a:lnTo>
                  <a:lnTo>
                    <a:pt x="591" y="2284"/>
                  </a:lnTo>
                  <a:lnTo>
                    <a:pt x="470" y="2259"/>
                  </a:lnTo>
                  <a:lnTo>
                    <a:pt x="356" y="2224"/>
                  </a:lnTo>
                  <a:lnTo>
                    <a:pt x="251" y="2179"/>
                  </a:lnTo>
                  <a:lnTo>
                    <a:pt x="181" y="2137"/>
                  </a:lnTo>
                  <a:lnTo>
                    <a:pt x="139" y="2104"/>
                  </a:lnTo>
                  <a:lnTo>
                    <a:pt x="102" y="2069"/>
                  </a:lnTo>
                  <a:lnTo>
                    <a:pt x="70" y="2030"/>
                  </a:lnTo>
                  <a:lnTo>
                    <a:pt x="43" y="1987"/>
                  </a:lnTo>
                  <a:lnTo>
                    <a:pt x="23" y="1941"/>
                  </a:lnTo>
                  <a:lnTo>
                    <a:pt x="8" y="1889"/>
                  </a:lnTo>
                  <a:lnTo>
                    <a:pt x="1" y="1834"/>
                  </a:lnTo>
                  <a:lnTo>
                    <a:pt x="0" y="1805"/>
                  </a:lnTo>
                  <a:lnTo>
                    <a:pt x="11" y="1806"/>
                  </a:lnTo>
                  <a:lnTo>
                    <a:pt x="79" y="1806"/>
                  </a:lnTo>
                  <a:lnTo>
                    <a:pt x="137" y="1798"/>
                  </a:lnTo>
                  <a:lnTo>
                    <a:pt x="195" y="1779"/>
                  </a:lnTo>
                  <a:lnTo>
                    <a:pt x="234" y="1754"/>
                  </a:lnTo>
                  <a:lnTo>
                    <a:pt x="256" y="1732"/>
                  </a:lnTo>
                  <a:lnTo>
                    <a:pt x="273" y="1705"/>
                  </a:lnTo>
                  <a:lnTo>
                    <a:pt x="284" y="1670"/>
                  </a:lnTo>
                  <a:lnTo>
                    <a:pt x="288" y="1630"/>
                  </a:lnTo>
                  <a:lnTo>
                    <a:pt x="284" y="1583"/>
                  </a:lnTo>
                  <a:lnTo>
                    <a:pt x="279" y="1556"/>
                  </a:lnTo>
                  <a:lnTo>
                    <a:pt x="262" y="1485"/>
                  </a:lnTo>
                  <a:lnTo>
                    <a:pt x="241" y="1328"/>
                  </a:lnTo>
                  <a:lnTo>
                    <a:pt x="229" y="1158"/>
                  </a:lnTo>
                  <a:lnTo>
                    <a:pt x="227" y="981"/>
                  </a:lnTo>
                  <a:lnTo>
                    <a:pt x="236" y="714"/>
                  </a:lnTo>
                  <a:lnTo>
                    <a:pt x="262" y="390"/>
                  </a:lnTo>
                  <a:lnTo>
                    <a:pt x="279" y="258"/>
                  </a:lnTo>
                  <a:lnTo>
                    <a:pt x="281" y="243"/>
                  </a:lnTo>
                  <a:lnTo>
                    <a:pt x="289" y="214"/>
                  </a:lnTo>
                  <a:lnTo>
                    <a:pt x="312" y="177"/>
                  </a:lnTo>
                  <a:lnTo>
                    <a:pt x="358" y="132"/>
                  </a:lnTo>
                  <a:lnTo>
                    <a:pt x="420" y="96"/>
                  </a:lnTo>
                  <a:lnTo>
                    <a:pt x="493" y="67"/>
                  </a:lnTo>
                  <a:lnTo>
                    <a:pt x="575" y="44"/>
                  </a:lnTo>
                  <a:lnTo>
                    <a:pt x="711" y="19"/>
                  </a:lnTo>
                  <a:lnTo>
                    <a:pt x="899" y="3"/>
                  </a:lnTo>
                  <a:lnTo>
                    <a:pt x="1075" y="0"/>
                  </a:lnTo>
                  <a:lnTo>
                    <a:pt x="1271" y="5"/>
                  </a:lnTo>
                  <a:lnTo>
                    <a:pt x="1303" y="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28">
              <a:extLst>
                <a:ext uri="{FF2B5EF4-FFF2-40B4-BE49-F238E27FC236}">
                  <a16:creationId xmlns:a16="http://schemas.microsoft.com/office/drawing/2014/main" id="{AB793022-9FC2-4C1C-851D-A2AC78549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3095"/>
              <a:ext cx="325" cy="580"/>
            </a:xfrm>
            <a:custGeom>
              <a:avLst/>
              <a:gdLst>
                <a:gd name="T0" fmla="*/ 0 w 1303"/>
                <a:gd name="T1" fmla="*/ 7 h 2317"/>
                <a:gd name="T2" fmla="*/ 0 w 1303"/>
                <a:gd name="T3" fmla="*/ 2306 h 2317"/>
                <a:gd name="T4" fmla="*/ 41 w 1303"/>
                <a:gd name="T5" fmla="*/ 2309 h 2317"/>
                <a:gd name="T6" fmla="*/ 300 w 1303"/>
                <a:gd name="T7" fmla="*/ 2317 h 2317"/>
                <a:gd name="T8" fmla="*/ 470 w 1303"/>
                <a:gd name="T9" fmla="*/ 2311 h 2317"/>
                <a:gd name="T10" fmla="*/ 591 w 1303"/>
                <a:gd name="T11" fmla="*/ 2301 h 2317"/>
                <a:gd name="T12" fmla="*/ 712 w 1303"/>
                <a:gd name="T13" fmla="*/ 2284 h 2317"/>
                <a:gd name="T14" fmla="*/ 833 w 1303"/>
                <a:gd name="T15" fmla="*/ 2259 h 2317"/>
                <a:gd name="T16" fmla="*/ 948 w 1303"/>
                <a:gd name="T17" fmla="*/ 2224 h 2317"/>
                <a:gd name="T18" fmla="*/ 1052 w 1303"/>
                <a:gd name="T19" fmla="*/ 2179 h 2317"/>
                <a:gd name="T20" fmla="*/ 1122 w 1303"/>
                <a:gd name="T21" fmla="*/ 2137 h 2317"/>
                <a:gd name="T22" fmla="*/ 1164 w 1303"/>
                <a:gd name="T23" fmla="*/ 2104 h 2317"/>
                <a:gd name="T24" fmla="*/ 1201 w 1303"/>
                <a:gd name="T25" fmla="*/ 2069 h 2317"/>
                <a:gd name="T26" fmla="*/ 1233 w 1303"/>
                <a:gd name="T27" fmla="*/ 2030 h 2317"/>
                <a:gd name="T28" fmla="*/ 1260 w 1303"/>
                <a:gd name="T29" fmla="*/ 1987 h 2317"/>
                <a:gd name="T30" fmla="*/ 1280 w 1303"/>
                <a:gd name="T31" fmla="*/ 1941 h 2317"/>
                <a:gd name="T32" fmla="*/ 1295 w 1303"/>
                <a:gd name="T33" fmla="*/ 1889 h 2317"/>
                <a:gd name="T34" fmla="*/ 1303 w 1303"/>
                <a:gd name="T35" fmla="*/ 1834 h 2317"/>
                <a:gd name="T36" fmla="*/ 1303 w 1303"/>
                <a:gd name="T37" fmla="*/ 1805 h 2317"/>
                <a:gd name="T38" fmla="*/ 1292 w 1303"/>
                <a:gd name="T39" fmla="*/ 1806 h 2317"/>
                <a:gd name="T40" fmla="*/ 1224 w 1303"/>
                <a:gd name="T41" fmla="*/ 1806 h 2317"/>
                <a:gd name="T42" fmla="*/ 1167 w 1303"/>
                <a:gd name="T43" fmla="*/ 1798 h 2317"/>
                <a:gd name="T44" fmla="*/ 1108 w 1303"/>
                <a:gd name="T45" fmla="*/ 1779 h 2317"/>
                <a:gd name="T46" fmla="*/ 1068 w 1303"/>
                <a:gd name="T47" fmla="*/ 1754 h 2317"/>
                <a:gd name="T48" fmla="*/ 1047 w 1303"/>
                <a:gd name="T49" fmla="*/ 1732 h 2317"/>
                <a:gd name="T50" fmla="*/ 1030 w 1303"/>
                <a:gd name="T51" fmla="*/ 1705 h 2317"/>
                <a:gd name="T52" fmla="*/ 1019 w 1303"/>
                <a:gd name="T53" fmla="*/ 1670 h 2317"/>
                <a:gd name="T54" fmla="*/ 1015 w 1303"/>
                <a:gd name="T55" fmla="*/ 1630 h 2317"/>
                <a:gd name="T56" fmla="*/ 1019 w 1303"/>
                <a:gd name="T57" fmla="*/ 1583 h 2317"/>
                <a:gd name="T58" fmla="*/ 1024 w 1303"/>
                <a:gd name="T59" fmla="*/ 1556 h 2317"/>
                <a:gd name="T60" fmla="*/ 1040 w 1303"/>
                <a:gd name="T61" fmla="*/ 1485 h 2317"/>
                <a:gd name="T62" fmla="*/ 1062 w 1303"/>
                <a:gd name="T63" fmla="*/ 1328 h 2317"/>
                <a:gd name="T64" fmla="*/ 1074 w 1303"/>
                <a:gd name="T65" fmla="*/ 1158 h 2317"/>
                <a:gd name="T66" fmla="*/ 1076 w 1303"/>
                <a:gd name="T67" fmla="*/ 981 h 2317"/>
                <a:gd name="T68" fmla="*/ 1067 w 1303"/>
                <a:gd name="T69" fmla="*/ 714 h 2317"/>
                <a:gd name="T70" fmla="*/ 1040 w 1303"/>
                <a:gd name="T71" fmla="*/ 390 h 2317"/>
                <a:gd name="T72" fmla="*/ 1024 w 1303"/>
                <a:gd name="T73" fmla="*/ 258 h 2317"/>
                <a:gd name="T74" fmla="*/ 1022 w 1303"/>
                <a:gd name="T75" fmla="*/ 243 h 2317"/>
                <a:gd name="T76" fmla="*/ 1014 w 1303"/>
                <a:gd name="T77" fmla="*/ 214 h 2317"/>
                <a:gd name="T78" fmla="*/ 991 w 1303"/>
                <a:gd name="T79" fmla="*/ 177 h 2317"/>
                <a:gd name="T80" fmla="*/ 945 w 1303"/>
                <a:gd name="T81" fmla="*/ 132 h 2317"/>
                <a:gd name="T82" fmla="*/ 883 w 1303"/>
                <a:gd name="T83" fmla="*/ 96 h 2317"/>
                <a:gd name="T84" fmla="*/ 810 w 1303"/>
                <a:gd name="T85" fmla="*/ 67 h 2317"/>
                <a:gd name="T86" fmla="*/ 727 w 1303"/>
                <a:gd name="T87" fmla="*/ 44 h 2317"/>
                <a:gd name="T88" fmla="*/ 592 w 1303"/>
                <a:gd name="T89" fmla="*/ 19 h 2317"/>
                <a:gd name="T90" fmla="*/ 404 w 1303"/>
                <a:gd name="T91" fmla="*/ 3 h 2317"/>
                <a:gd name="T92" fmla="*/ 228 w 1303"/>
                <a:gd name="T93" fmla="*/ 0 h 2317"/>
                <a:gd name="T94" fmla="*/ 32 w 1303"/>
                <a:gd name="T95" fmla="*/ 5 h 2317"/>
                <a:gd name="T96" fmla="*/ 0 w 1303"/>
                <a:gd name="T97" fmla="*/ 7 h 2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3" h="2317">
                  <a:moveTo>
                    <a:pt x="0" y="7"/>
                  </a:moveTo>
                  <a:lnTo>
                    <a:pt x="0" y="2306"/>
                  </a:lnTo>
                  <a:lnTo>
                    <a:pt x="41" y="2309"/>
                  </a:lnTo>
                  <a:lnTo>
                    <a:pt x="300" y="2317"/>
                  </a:lnTo>
                  <a:lnTo>
                    <a:pt x="470" y="2311"/>
                  </a:lnTo>
                  <a:lnTo>
                    <a:pt x="591" y="2301"/>
                  </a:lnTo>
                  <a:lnTo>
                    <a:pt x="712" y="2284"/>
                  </a:lnTo>
                  <a:lnTo>
                    <a:pt x="833" y="2259"/>
                  </a:lnTo>
                  <a:lnTo>
                    <a:pt x="948" y="2224"/>
                  </a:lnTo>
                  <a:lnTo>
                    <a:pt x="1052" y="2179"/>
                  </a:lnTo>
                  <a:lnTo>
                    <a:pt x="1122" y="2137"/>
                  </a:lnTo>
                  <a:lnTo>
                    <a:pt x="1164" y="2104"/>
                  </a:lnTo>
                  <a:lnTo>
                    <a:pt x="1201" y="2069"/>
                  </a:lnTo>
                  <a:lnTo>
                    <a:pt x="1233" y="2030"/>
                  </a:lnTo>
                  <a:lnTo>
                    <a:pt x="1260" y="1987"/>
                  </a:lnTo>
                  <a:lnTo>
                    <a:pt x="1280" y="1941"/>
                  </a:lnTo>
                  <a:lnTo>
                    <a:pt x="1295" y="1889"/>
                  </a:lnTo>
                  <a:lnTo>
                    <a:pt x="1303" y="1834"/>
                  </a:lnTo>
                  <a:lnTo>
                    <a:pt x="1303" y="1805"/>
                  </a:lnTo>
                  <a:lnTo>
                    <a:pt x="1292" y="1806"/>
                  </a:lnTo>
                  <a:lnTo>
                    <a:pt x="1224" y="1806"/>
                  </a:lnTo>
                  <a:lnTo>
                    <a:pt x="1167" y="1798"/>
                  </a:lnTo>
                  <a:lnTo>
                    <a:pt x="1108" y="1779"/>
                  </a:lnTo>
                  <a:lnTo>
                    <a:pt x="1068" y="1754"/>
                  </a:lnTo>
                  <a:lnTo>
                    <a:pt x="1047" y="1732"/>
                  </a:lnTo>
                  <a:lnTo>
                    <a:pt x="1030" y="1705"/>
                  </a:lnTo>
                  <a:lnTo>
                    <a:pt x="1019" y="1670"/>
                  </a:lnTo>
                  <a:lnTo>
                    <a:pt x="1015" y="1630"/>
                  </a:lnTo>
                  <a:lnTo>
                    <a:pt x="1019" y="1583"/>
                  </a:lnTo>
                  <a:lnTo>
                    <a:pt x="1024" y="1556"/>
                  </a:lnTo>
                  <a:lnTo>
                    <a:pt x="1040" y="1485"/>
                  </a:lnTo>
                  <a:lnTo>
                    <a:pt x="1062" y="1328"/>
                  </a:lnTo>
                  <a:lnTo>
                    <a:pt x="1074" y="1158"/>
                  </a:lnTo>
                  <a:lnTo>
                    <a:pt x="1076" y="981"/>
                  </a:lnTo>
                  <a:lnTo>
                    <a:pt x="1067" y="714"/>
                  </a:lnTo>
                  <a:lnTo>
                    <a:pt x="1040" y="390"/>
                  </a:lnTo>
                  <a:lnTo>
                    <a:pt x="1024" y="258"/>
                  </a:lnTo>
                  <a:lnTo>
                    <a:pt x="1022" y="243"/>
                  </a:lnTo>
                  <a:lnTo>
                    <a:pt x="1014" y="214"/>
                  </a:lnTo>
                  <a:lnTo>
                    <a:pt x="991" y="177"/>
                  </a:lnTo>
                  <a:lnTo>
                    <a:pt x="945" y="132"/>
                  </a:lnTo>
                  <a:lnTo>
                    <a:pt x="883" y="96"/>
                  </a:lnTo>
                  <a:lnTo>
                    <a:pt x="810" y="67"/>
                  </a:lnTo>
                  <a:lnTo>
                    <a:pt x="727" y="44"/>
                  </a:lnTo>
                  <a:lnTo>
                    <a:pt x="592" y="19"/>
                  </a:lnTo>
                  <a:lnTo>
                    <a:pt x="404" y="3"/>
                  </a:lnTo>
                  <a:lnTo>
                    <a:pt x="228" y="0"/>
                  </a:lnTo>
                  <a:lnTo>
                    <a:pt x="32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29">
              <a:extLst>
                <a:ext uri="{FF2B5EF4-FFF2-40B4-BE49-F238E27FC236}">
                  <a16:creationId xmlns:a16="http://schemas.microsoft.com/office/drawing/2014/main" id="{A6609218-97CA-4AA9-AF56-23E0BD518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" y="3502"/>
              <a:ext cx="133" cy="84"/>
            </a:xfrm>
            <a:custGeom>
              <a:avLst/>
              <a:gdLst>
                <a:gd name="T0" fmla="*/ 0 w 532"/>
                <a:gd name="T1" fmla="*/ 335 h 335"/>
                <a:gd name="T2" fmla="*/ 0 w 532"/>
                <a:gd name="T3" fmla="*/ 0 h 335"/>
                <a:gd name="T4" fmla="*/ 17 w 532"/>
                <a:gd name="T5" fmla="*/ 0 h 335"/>
                <a:gd name="T6" fmla="*/ 123 w 532"/>
                <a:gd name="T7" fmla="*/ 7 h 335"/>
                <a:gd name="T8" fmla="*/ 216 w 532"/>
                <a:gd name="T9" fmla="*/ 21 h 335"/>
                <a:gd name="T10" fmla="*/ 315 w 532"/>
                <a:gd name="T11" fmla="*/ 48 h 335"/>
                <a:gd name="T12" fmla="*/ 386 w 532"/>
                <a:gd name="T13" fmla="*/ 80 h 335"/>
                <a:gd name="T14" fmla="*/ 429 w 532"/>
                <a:gd name="T15" fmla="*/ 107 h 335"/>
                <a:gd name="T16" fmla="*/ 466 w 532"/>
                <a:gd name="T17" fmla="*/ 140 h 335"/>
                <a:gd name="T18" fmla="*/ 497 w 532"/>
                <a:gd name="T19" fmla="*/ 179 h 335"/>
                <a:gd name="T20" fmla="*/ 519 w 532"/>
                <a:gd name="T21" fmla="*/ 224 h 335"/>
                <a:gd name="T22" fmla="*/ 531 w 532"/>
                <a:gd name="T23" fmla="*/ 277 h 335"/>
                <a:gd name="T24" fmla="*/ 532 w 532"/>
                <a:gd name="T25" fmla="*/ 306 h 335"/>
                <a:gd name="T26" fmla="*/ 0 w 532"/>
                <a:gd name="T27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2" h="335">
                  <a:moveTo>
                    <a:pt x="0" y="335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23" y="7"/>
                  </a:lnTo>
                  <a:lnTo>
                    <a:pt x="216" y="21"/>
                  </a:lnTo>
                  <a:lnTo>
                    <a:pt x="315" y="48"/>
                  </a:lnTo>
                  <a:lnTo>
                    <a:pt x="386" y="80"/>
                  </a:lnTo>
                  <a:lnTo>
                    <a:pt x="429" y="107"/>
                  </a:lnTo>
                  <a:lnTo>
                    <a:pt x="466" y="140"/>
                  </a:lnTo>
                  <a:lnTo>
                    <a:pt x="497" y="179"/>
                  </a:lnTo>
                  <a:lnTo>
                    <a:pt x="519" y="224"/>
                  </a:lnTo>
                  <a:lnTo>
                    <a:pt x="531" y="277"/>
                  </a:lnTo>
                  <a:lnTo>
                    <a:pt x="532" y="306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B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30">
              <a:extLst>
                <a:ext uri="{FF2B5EF4-FFF2-40B4-BE49-F238E27FC236}">
                  <a16:creationId xmlns:a16="http://schemas.microsoft.com/office/drawing/2014/main" id="{E8F274FB-1C9B-4A7B-A556-B0DF962E2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3502"/>
              <a:ext cx="133" cy="84"/>
            </a:xfrm>
            <a:custGeom>
              <a:avLst/>
              <a:gdLst>
                <a:gd name="T0" fmla="*/ 530 w 530"/>
                <a:gd name="T1" fmla="*/ 335 h 335"/>
                <a:gd name="T2" fmla="*/ 530 w 530"/>
                <a:gd name="T3" fmla="*/ 0 h 335"/>
                <a:gd name="T4" fmla="*/ 513 w 530"/>
                <a:gd name="T5" fmla="*/ 0 h 335"/>
                <a:gd name="T6" fmla="*/ 407 w 530"/>
                <a:gd name="T7" fmla="*/ 7 h 335"/>
                <a:gd name="T8" fmla="*/ 314 w 530"/>
                <a:gd name="T9" fmla="*/ 21 h 335"/>
                <a:gd name="T10" fmla="*/ 215 w 530"/>
                <a:gd name="T11" fmla="*/ 48 h 335"/>
                <a:gd name="T12" fmla="*/ 144 w 530"/>
                <a:gd name="T13" fmla="*/ 80 h 335"/>
                <a:gd name="T14" fmla="*/ 101 w 530"/>
                <a:gd name="T15" fmla="*/ 107 h 335"/>
                <a:gd name="T16" fmla="*/ 64 w 530"/>
                <a:gd name="T17" fmla="*/ 140 h 335"/>
                <a:gd name="T18" fmla="*/ 34 w 530"/>
                <a:gd name="T19" fmla="*/ 179 h 335"/>
                <a:gd name="T20" fmla="*/ 12 w 530"/>
                <a:gd name="T21" fmla="*/ 224 h 335"/>
                <a:gd name="T22" fmla="*/ 1 w 530"/>
                <a:gd name="T23" fmla="*/ 277 h 335"/>
                <a:gd name="T24" fmla="*/ 0 w 530"/>
                <a:gd name="T25" fmla="*/ 306 h 335"/>
                <a:gd name="T26" fmla="*/ 530 w 530"/>
                <a:gd name="T27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0" h="335">
                  <a:moveTo>
                    <a:pt x="530" y="335"/>
                  </a:moveTo>
                  <a:lnTo>
                    <a:pt x="530" y="0"/>
                  </a:lnTo>
                  <a:lnTo>
                    <a:pt x="513" y="0"/>
                  </a:lnTo>
                  <a:lnTo>
                    <a:pt x="407" y="7"/>
                  </a:lnTo>
                  <a:lnTo>
                    <a:pt x="314" y="21"/>
                  </a:lnTo>
                  <a:lnTo>
                    <a:pt x="215" y="48"/>
                  </a:lnTo>
                  <a:lnTo>
                    <a:pt x="144" y="80"/>
                  </a:lnTo>
                  <a:lnTo>
                    <a:pt x="101" y="107"/>
                  </a:lnTo>
                  <a:lnTo>
                    <a:pt x="64" y="140"/>
                  </a:lnTo>
                  <a:lnTo>
                    <a:pt x="34" y="179"/>
                  </a:lnTo>
                  <a:lnTo>
                    <a:pt x="12" y="224"/>
                  </a:lnTo>
                  <a:lnTo>
                    <a:pt x="1" y="277"/>
                  </a:lnTo>
                  <a:lnTo>
                    <a:pt x="0" y="306"/>
                  </a:lnTo>
                  <a:lnTo>
                    <a:pt x="530" y="335"/>
                  </a:lnTo>
                  <a:close/>
                </a:path>
              </a:pathLst>
            </a:custGeom>
            <a:solidFill>
              <a:srgbClr val="00B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Rectangle 31">
              <a:extLst>
                <a:ext uri="{FF2B5EF4-FFF2-40B4-BE49-F238E27FC236}">
                  <a16:creationId xmlns:a16="http://schemas.microsoft.com/office/drawing/2014/main" id="{96ED72D7-01DC-43A2-9AD5-CF9ABAB0A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" y="3502"/>
              <a:ext cx="105" cy="119"/>
            </a:xfrm>
            <a:prstGeom prst="rect">
              <a:avLst/>
            </a:pr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32">
              <a:extLst>
                <a:ext uri="{FF2B5EF4-FFF2-40B4-BE49-F238E27FC236}">
                  <a16:creationId xmlns:a16="http://schemas.microsoft.com/office/drawing/2014/main" id="{34A1EC72-410F-4F30-99DA-ADD651D54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3502"/>
              <a:ext cx="105" cy="37"/>
            </a:xfrm>
            <a:custGeom>
              <a:avLst/>
              <a:gdLst>
                <a:gd name="T0" fmla="*/ 0 w 421"/>
                <a:gd name="T1" fmla="*/ 56 h 147"/>
                <a:gd name="T2" fmla="*/ 5 w 421"/>
                <a:gd name="T3" fmla="*/ 59 h 147"/>
                <a:gd name="T4" fmla="*/ 66 w 421"/>
                <a:gd name="T5" fmla="*/ 91 h 147"/>
                <a:gd name="T6" fmla="*/ 148 w 421"/>
                <a:gd name="T7" fmla="*/ 119 h 147"/>
                <a:gd name="T8" fmla="*/ 215 w 421"/>
                <a:gd name="T9" fmla="*/ 135 h 147"/>
                <a:gd name="T10" fmla="*/ 291 w 421"/>
                <a:gd name="T11" fmla="*/ 146 h 147"/>
                <a:gd name="T12" fmla="*/ 376 w 421"/>
                <a:gd name="T13" fmla="*/ 147 h 147"/>
                <a:gd name="T14" fmla="*/ 421 w 421"/>
                <a:gd name="T15" fmla="*/ 143 h 147"/>
                <a:gd name="T16" fmla="*/ 421 w 421"/>
                <a:gd name="T17" fmla="*/ 0 h 147"/>
                <a:gd name="T18" fmla="*/ 0 w 421"/>
                <a:gd name="T19" fmla="*/ 0 h 147"/>
                <a:gd name="T20" fmla="*/ 0 w 421"/>
                <a:gd name="T21" fmla="*/ 5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1" h="147">
                  <a:moveTo>
                    <a:pt x="0" y="56"/>
                  </a:moveTo>
                  <a:lnTo>
                    <a:pt x="5" y="59"/>
                  </a:lnTo>
                  <a:lnTo>
                    <a:pt x="66" y="91"/>
                  </a:lnTo>
                  <a:lnTo>
                    <a:pt x="148" y="119"/>
                  </a:lnTo>
                  <a:lnTo>
                    <a:pt x="215" y="135"/>
                  </a:lnTo>
                  <a:lnTo>
                    <a:pt x="291" y="146"/>
                  </a:lnTo>
                  <a:lnTo>
                    <a:pt x="376" y="147"/>
                  </a:lnTo>
                  <a:lnTo>
                    <a:pt x="421" y="143"/>
                  </a:lnTo>
                  <a:lnTo>
                    <a:pt x="421" y="0"/>
                  </a:lnTo>
                  <a:lnTo>
                    <a:pt x="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33">
              <a:extLst>
                <a:ext uri="{FF2B5EF4-FFF2-40B4-BE49-F238E27FC236}">
                  <a16:creationId xmlns:a16="http://schemas.microsoft.com/office/drawing/2014/main" id="{33861004-3BF8-47F9-B7F5-E0D806351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3261"/>
              <a:ext cx="102" cy="117"/>
            </a:xfrm>
            <a:custGeom>
              <a:avLst/>
              <a:gdLst>
                <a:gd name="T0" fmla="*/ 410 w 410"/>
                <a:gd name="T1" fmla="*/ 235 h 470"/>
                <a:gd name="T2" fmla="*/ 409 w 410"/>
                <a:gd name="T3" fmla="*/ 259 h 470"/>
                <a:gd name="T4" fmla="*/ 402 w 410"/>
                <a:gd name="T5" fmla="*/ 305 h 470"/>
                <a:gd name="T6" fmla="*/ 386 w 410"/>
                <a:gd name="T7" fmla="*/ 347 h 470"/>
                <a:gd name="T8" fmla="*/ 364 w 410"/>
                <a:gd name="T9" fmla="*/ 385 h 470"/>
                <a:gd name="T10" fmla="*/ 336 w 410"/>
                <a:gd name="T11" fmla="*/ 416 h 470"/>
                <a:gd name="T12" fmla="*/ 303 w 410"/>
                <a:gd name="T13" fmla="*/ 442 h 470"/>
                <a:gd name="T14" fmla="*/ 266 w 410"/>
                <a:gd name="T15" fmla="*/ 459 h 470"/>
                <a:gd name="T16" fmla="*/ 227 w 410"/>
                <a:gd name="T17" fmla="*/ 469 h 470"/>
                <a:gd name="T18" fmla="*/ 205 w 410"/>
                <a:gd name="T19" fmla="*/ 470 h 470"/>
                <a:gd name="T20" fmla="*/ 184 w 410"/>
                <a:gd name="T21" fmla="*/ 469 h 470"/>
                <a:gd name="T22" fmla="*/ 144 w 410"/>
                <a:gd name="T23" fmla="*/ 459 h 470"/>
                <a:gd name="T24" fmla="*/ 107 w 410"/>
                <a:gd name="T25" fmla="*/ 442 h 470"/>
                <a:gd name="T26" fmla="*/ 74 w 410"/>
                <a:gd name="T27" fmla="*/ 416 h 470"/>
                <a:gd name="T28" fmla="*/ 46 w 410"/>
                <a:gd name="T29" fmla="*/ 385 h 470"/>
                <a:gd name="T30" fmla="*/ 24 w 410"/>
                <a:gd name="T31" fmla="*/ 347 h 470"/>
                <a:gd name="T32" fmla="*/ 8 w 410"/>
                <a:gd name="T33" fmla="*/ 305 h 470"/>
                <a:gd name="T34" fmla="*/ 0 w 410"/>
                <a:gd name="T35" fmla="*/ 259 h 470"/>
                <a:gd name="T36" fmla="*/ 0 w 410"/>
                <a:gd name="T37" fmla="*/ 235 h 470"/>
                <a:gd name="T38" fmla="*/ 0 w 410"/>
                <a:gd name="T39" fmla="*/ 210 h 470"/>
                <a:gd name="T40" fmla="*/ 8 w 410"/>
                <a:gd name="T41" fmla="*/ 165 h 470"/>
                <a:gd name="T42" fmla="*/ 24 w 410"/>
                <a:gd name="T43" fmla="*/ 123 h 470"/>
                <a:gd name="T44" fmla="*/ 46 w 410"/>
                <a:gd name="T45" fmla="*/ 85 h 470"/>
                <a:gd name="T46" fmla="*/ 74 w 410"/>
                <a:gd name="T47" fmla="*/ 53 h 470"/>
                <a:gd name="T48" fmla="*/ 107 w 410"/>
                <a:gd name="T49" fmla="*/ 28 h 470"/>
                <a:gd name="T50" fmla="*/ 144 w 410"/>
                <a:gd name="T51" fmla="*/ 10 h 470"/>
                <a:gd name="T52" fmla="*/ 184 w 410"/>
                <a:gd name="T53" fmla="*/ 0 h 470"/>
                <a:gd name="T54" fmla="*/ 205 w 410"/>
                <a:gd name="T55" fmla="*/ 0 h 470"/>
                <a:gd name="T56" fmla="*/ 227 w 410"/>
                <a:gd name="T57" fmla="*/ 0 h 470"/>
                <a:gd name="T58" fmla="*/ 266 w 410"/>
                <a:gd name="T59" fmla="*/ 10 h 470"/>
                <a:gd name="T60" fmla="*/ 303 w 410"/>
                <a:gd name="T61" fmla="*/ 28 h 470"/>
                <a:gd name="T62" fmla="*/ 336 w 410"/>
                <a:gd name="T63" fmla="*/ 53 h 470"/>
                <a:gd name="T64" fmla="*/ 364 w 410"/>
                <a:gd name="T65" fmla="*/ 85 h 470"/>
                <a:gd name="T66" fmla="*/ 386 w 410"/>
                <a:gd name="T67" fmla="*/ 123 h 470"/>
                <a:gd name="T68" fmla="*/ 402 w 410"/>
                <a:gd name="T69" fmla="*/ 165 h 470"/>
                <a:gd name="T70" fmla="*/ 409 w 410"/>
                <a:gd name="T71" fmla="*/ 210 h 470"/>
                <a:gd name="T72" fmla="*/ 410 w 410"/>
                <a:gd name="T73" fmla="*/ 23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0" h="470">
                  <a:moveTo>
                    <a:pt x="410" y="235"/>
                  </a:moveTo>
                  <a:lnTo>
                    <a:pt x="409" y="259"/>
                  </a:lnTo>
                  <a:lnTo>
                    <a:pt x="402" y="305"/>
                  </a:lnTo>
                  <a:lnTo>
                    <a:pt x="386" y="347"/>
                  </a:lnTo>
                  <a:lnTo>
                    <a:pt x="364" y="385"/>
                  </a:lnTo>
                  <a:lnTo>
                    <a:pt x="336" y="416"/>
                  </a:lnTo>
                  <a:lnTo>
                    <a:pt x="303" y="442"/>
                  </a:lnTo>
                  <a:lnTo>
                    <a:pt x="266" y="459"/>
                  </a:lnTo>
                  <a:lnTo>
                    <a:pt x="227" y="469"/>
                  </a:lnTo>
                  <a:lnTo>
                    <a:pt x="205" y="470"/>
                  </a:lnTo>
                  <a:lnTo>
                    <a:pt x="184" y="469"/>
                  </a:lnTo>
                  <a:lnTo>
                    <a:pt x="144" y="459"/>
                  </a:lnTo>
                  <a:lnTo>
                    <a:pt x="107" y="442"/>
                  </a:lnTo>
                  <a:lnTo>
                    <a:pt x="74" y="416"/>
                  </a:lnTo>
                  <a:lnTo>
                    <a:pt x="46" y="385"/>
                  </a:lnTo>
                  <a:lnTo>
                    <a:pt x="24" y="347"/>
                  </a:lnTo>
                  <a:lnTo>
                    <a:pt x="8" y="305"/>
                  </a:lnTo>
                  <a:lnTo>
                    <a:pt x="0" y="259"/>
                  </a:lnTo>
                  <a:lnTo>
                    <a:pt x="0" y="235"/>
                  </a:lnTo>
                  <a:lnTo>
                    <a:pt x="0" y="210"/>
                  </a:lnTo>
                  <a:lnTo>
                    <a:pt x="8" y="165"/>
                  </a:lnTo>
                  <a:lnTo>
                    <a:pt x="24" y="123"/>
                  </a:lnTo>
                  <a:lnTo>
                    <a:pt x="46" y="85"/>
                  </a:lnTo>
                  <a:lnTo>
                    <a:pt x="74" y="53"/>
                  </a:lnTo>
                  <a:lnTo>
                    <a:pt x="107" y="28"/>
                  </a:lnTo>
                  <a:lnTo>
                    <a:pt x="144" y="10"/>
                  </a:lnTo>
                  <a:lnTo>
                    <a:pt x="184" y="0"/>
                  </a:lnTo>
                  <a:lnTo>
                    <a:pt x="205" y="0"/>
                  </a:lnTo>
                  <a:lnTo>
                    <a:pt x="227" y="0"/>
                  </a:lnTo>
                  <a:lnTo>
                    <a:pt x="266" y="10"/>
                  </a:lnTo>
                  <a:lnTo>
                    <a:pt x="303" y="28"/>
                  </a:lnTo>
                  <a:lnTo>
                    <a:pt x="336" y="53"/>
                  </a:lnTo>
                  <a:lnTo>
                    <a:pt x="364" y="85"/>
                  </a:lnTo>
                  <a:lnTo>
                    <a:pt x="386" y="123"/>
                  </a:lnTo>
                  <a:lnTo>
                    <a:pt x="402" y="165"/>
                  </a:lnTo>
                  <a:lnTo>
                    <a:pt x="409" y="210"/>
                  </a:lnTo>
                  <a:lnTo>
                    <a:pt x="410" y="23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34">
              <a:extLst>
                <a:ext uri="{FF2B5EF4-FFF2-40B4-BE49-F238E27FC236}">
                  <a16:creationId xmlns:a16="http://schemas.microsoft.com/office/drawing/2014/main" id="{6F499AAD-1814-49D8-A3AF-55C7F0A3E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" y="3261"/>
              <a:ext cx="103" cy="117"/>
            </a:xfrm>
            <a:custGeom>
              <a:avLst/>
              <a:gdLst>
                <a:gd name="T0" fmla="*/ 411 w 411"/>
                <a:gd name="T1" fmla="*/ 235 h 470"/>
                <a:gd name="T2" fmla="*/ 411 w 411"/>
                <a:gd name="T3" fmla="*/ 259 h 470"/>
                <a:gd name="T4" fmla="*/ 402 w 411"/>
                <a:gd name="T5" fmla="*/ 305 h 470"/>
                <a:gd name="T6" fmla="*/ 387 w 411"/>
                <a:gd name="T7" fmla="*/ 347 h 470"/>
                <a:gd name="T8" fmla="*/ 364 w 411"/>
                <a:gd name="T9" fmla="*/ 385 h 470"/>
                <a:gd name="T10" fmla="*/ 336 w 411"/>
                <a:gd name="T11" fmla="*/ 416 h 470"/>
                <a:gd name="T12" fmla="*/ 304 w 411"/>
                <a:gd name="T13" fmla="*/ 442 h 470"/>
                <a:gd name="T14" fmla="*/ 267 w 411"/>
                <a:gd name="T15" fmla="*/ 459 h 470"/>
                <a:gd name="T16" fmla="*/ 227 w 411"/>
                <a:gd name="T17" fmla="*/ 469 h 470"/>
                <a:gd name="T18" fmla="*/ 205 w 411"/>
                <a:gd name="T19" fmla="*/ 470 h 470"/>
                <a:gd name="T20" fmla="*/ 185 w 411"/>
                <a:gd name="T21" fmla="*/ 469 h 470"/>
                <a:gd name="T22" fmla="*/ 144 w 411"/>
                <a:gd name="T23" fmla="*/ 459 h 470"/>
                <a:gd name="T24" fmla="*/ 107 w 411"/>
                <a:gd name="T25" fmla="*/ 442 h 470"/>
                <a:gd name="T26" fmla="*/ 74 w 411"/>
                <a:gd name="T27" fmla="*/ 416 h 470"/>
                <a:gd name="T28" fmla="*/ 46 w 411"/>
                <a:gd name="T29" fmla="*/ 385 h 470"/>
                <a:gd name="T30" fmla="*/ 24 w 411"/>
                <a:gd name="T31" fmla="*/ 347 h 470"/>
                <a:gd name="T32" fmla="*/ 8 w 411"/>
                <a:gd name="T33" fmla="*/ 305 h 470"/>
                <a:gd name="T34" fmla="*/ 1 w 411"/>
                <a:gd name="T35" fmla="*/ 259 h 470"/>
                <a:gd name="T36" fmla="*/ 0 w 411"/>
                <a:gd name="T37" fmla="*/ 235 h 470"/>
                <a:gd name="T38" fmla="*/ 1 w 411"/>
                <a:gd name="T39" fmla="*/ 210 h 470"/>
                <a:gd name="T40" fmla="*/ 8 w 411"/>
                <a:gd name="T41" fmla="*/ 165 h 470"/>
                <a:gd name="T42" fmla="*/ 24 w 411"/>
                <a:gd name="T43" fmla="*/ 123 h 470"/>
                <a:gd name="T44" fmla="*/ 46 w 411"/>
                <a:gd name="T45" fmla="*/ 85 h 470"/>
                <a:gd name="T46" fmla="*/ 74 w 411"/>
                <a:gd name="T47" fmla="*/ 53 h 470"/>
                <a:gd name="T48" fmla="*/ 107 w 411"/>
                <a:gd name="T49" fmla="*/ 28 h 470"/>
                <a:gd name="T50" fmla="*/ 144 w 411"/>
                <a:gd name="T51" fmla="*/ 10 h 470"/>
                <a:gd name="T52" fmla="*/ 185 w 411"/>
                <a:gd name="T53" fmla="*/ 0 h 470"/>
                <a:gd name="T54" fmla="*/ 205 w 411"/>
                <a:gd name="T55" fmla="*/ 0 h 470"/>
                <a:gd name="T56" fmla="*/ 227 w 411"/>
                <a:gd name="T57" fmla="*/ 0 h 470"/>
                <a:gd name="T58" fmla="*/ 267 w 411"/>
                <a:gd name="T59" fmla="*/ 10 h 470"/>
                <a:gd name="T60" fmla="*/ 304 w 411"/>
                <a:gd name="T61" fmla="*/ 28 h 470"/>
                <a:gd name="T62" fmla="*/ 336 w 411"/>
                <a:gd name="T63" fmla="*/ 53 h 470"/>
                <a:gd name="T64" fmla="*/ 364 w 411"/>
                <a:gd name="T65" fmla="*/ 85 h 470"/>
                <a:gd name="T66" fmla="*/ 387 w 411"/>
                <a:gd name="T67" fmla="*/ 123 h 470"/>
                <a:gd name="T68" fmla="*/ 402 w 411"/>
                <a:gd name="T69" fmla="*/ 165 h 470"/>
                <a:gd name="T70" fmla="*/ 411 w 411"/>
                <a:gd name="T71" fmla="*/ 210 h 470"/>
                <a:gd name="T72" fmla="*/ 411 w 411"/>
                <a:gd name="T73" fmla="*/ 23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1" h="470">
                  <a:moveTo>
                    <a:pt x="411" y="235"/>
                  </a:moveTo>
                  <a:lnTo>
                    <a:pt x="411" y="259"/>
                  </a:lnTo>
                  <a:lnTo>
                    <a:pt x="402" y="305"/>
                  </a:lnTo>
                  <a:lnTo>
                    <a:pt x="387" y="347"/>
                  </a:lnTo>
                  <a:lnTo>
                    <a:pt x="364" y="385"/>
                  </a:lnTo>
                  <a:lnTo>
                    <a:pt x="336" y="416"/>
                  </a:lnTo>
                  <a:lnTo>
                    <a:pt x="304" y="442"/>
                  </a:lnTo>
                  <a:lnTo>
                    <a:pt x="267" y="459"/>
                  </a:lnTo>
                  <a:lnTo>
                    <a:pt x="227" y="469"/>
                  </a:lnTo>
                  <a:lnTo>
                    <a:pt x="205" y="470"/>
                  </a:lnTo>
                  <a:lnTo>
                    <a:pt x="185" y="469"/>
                  </a:lnTo>
                  <a:lnTo>
                    <a:pt x="144" y="459"/>
                  </a:lnTo>
                  <a:lnTo>
                    <a:pt x="107" y="442"/>
                  </a:lnTo>
                  <a:lnTo>
                    <a:pt x="74" y="416"/>
                  </a:lnTo>
                  <a:lnTo>
                    <a:pt x="46" y="385"/>
                  </a:lnTo>
                  <a:lnTo>
                    <a:pt x="24" y="347"/>
                  </a:lnTo>
                  <a:lnTo>
                    <a:pt x="8" y="305"/>
                  </a:lnTo>
                  <a:lnTo>
                    <a:pt x="1" y="259"/>
                  </a:lnTo>
                  <a:lnTo>
                    <a:pt x="0" y="235"/>
                  </a:lnTo>
                  <a:lnTo>
                    <a:pt x="1" y="210"/>
                  </a:lnTo>
                  <a:lnTo>
                    <a:pt x="8" y="165"/>
                  </a:lnTo>
                  <a:lnTo>
                    <a:pt x="24" y="123"/>
                  </a:lnTo>
                  <a:lnTo>
                    <a:pt x="46" y="85"/>
                  </a:lnTo>
                  <a:lnTo>
                    <a:pt x="74" y="53"/>
                  </a:lnTo>
                  <a:lnTo>
                    <a:pt x="107" y="28"/>
                  </a:lnTo>
                  <a:lnTo>
                    <a:pt x="144" y="10"/>
                  </a:lnTo>
                  <a:lnTo>
                    <a:pt x="185" y="0"/>
                  </a:lnTo>
                  <a:lnTo>
                    <a:pt x="205" y="0"/>
                  </a:lnTo>
                  <a:lnTo>
                    <a:pt x="227" y="0"/>
                  </a:lnTo>
                  <a:lnTo>
                    <a:pt x="267" y="10"/>
                  </a:lnTo>
                  <a:lnTo>
                    <a:pt x="304" y="28"/>
                  </a:lnTo>
                  <a:lnTo>
                    <a:pt x="336" y="53"/>
                  </a:lnTo>
                  <a:lnTo>
                    <a:pt x="364" y="85"/>
                  </a:lnTo>
                  <a:lnTo>
                    <a:pt x="387" y="123"/>
                  </a:lnTo>
                  <a:lnTo>
                    <a:pt x="402" y="165"/>
                  </a:lnTo>
                  <a:lnTo>
                    <a:pt x="411" y="210"/>
                  </a:lnTo>
                  <a:lnTo>
                    <a:pt x="411" y="23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35">
              <a:extLst>
                <a:ext uri="{FF2B5EF4-FFF2-40B4-BE49-F238E27FC236}">
                  <a16:creationId xmlns:a16="http://schemas.microsoft.com/office/drawing/2014/main" id="{E08F1F8F-542E-48F6-9621-655B50DA2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" y="3057"/>
              <a:ext cx="409" cy="464"/>
            </a:xfrm>
            <a:custGeom>
              <a:avLst/>
              <a:gdLst>
                <a:gd name="T0" fmla="*/ 1636 w 1637"/>
                <a:gd name="T1" fmla="*/ 567 h 1857"/>
                <a:gd name="T2" fmla="*/ 1618 w 1637"/>
                <a:gd name="T3" fmla="*/ 444 h 1857"/>
                <a:gd name="T4" fmla="*/ 1576 w 1637"/>
                <a:gd name="T5" fmla="*/ 333 h 1857"/>
                <a:gd name="T6" fmla="*/ 1508 w 1637"/>
                <a:gd name="T7" fmla="*/ 234 h 1857"/>
                <a:gd name="T8" fmla="*/ 1413 w 1637"/>
                <a:gd name="T9" fmla="*/ 150 h 1857"/>
                <a:gd name="T10" fmla="*/ 1293 w 1637"/>
                <a:gd name="T11" fmla="*/ 83 h 1857"/>
                <a:gd name="T12" fmla="*/ 1146 w 1637"/>
                <a:gd name="T13" fmla="*/ 35 h 1857"/>
                <a:gd name="T14" fmla="*/ 969 w 1637"/>
                <a:gd name="T15" fmla="*/ 5 h 1857"/>
                <a:gd name="T16" fmla="*/ 819 w 1637"/>
                <a:gd name="T17" fmla="*/ 0 h 1857"/>
                <a:gd name="T18" fmla="*/ 668 w 1637"/>
                <a:gd name="T19" fmla="*/ 5 h 1857"/>
                <a:gd name="T20" fmla="*/ 492 w 1637"/>
                <a:gd name="T21" fmla="*/ 35 h 1857"/>
                <a:gd name="T22" fmla="*/ 344 w 1637"/>
                <a:gd name="T23" fmla="*/ 83 h 1857"/>
                <a:gd name="T24" fmla="*/ 224 w 1637"/>
                <a:gd name="T25" fmla="*/ 150 h 1857"/>
                <a:gd name="T26" fmla="*/ 130 w 1637"/>
                <a:gd name="T27" fmla="*/ 234 h 1857"/>
                <a:gd name="T28" fmla="*/ 61 w 1637"/>
                <a:gd name="T29" fmla="*/ 333 h 1857"/>
                <a:gd name="T30" fmla="*/ 19 w 1637"/>
                <a:gd name="T31" fmla="*/ 444 h 1857"/>
                <a:gd name="T32" fmla="*/ 1 w 1637"/>
                <a:gd name="T33" fmla="*/ 567 h 1857"/>
                <a:gd name="T34" fmla="*/ 0 w 1637"/>
                <a:gd name="T35" fmla="*/ 668 h 1857"/>
                <a:gd name="T36" fmla="*/ 9 w 1637"/>
                <a:gd name="T37" fmla="*/ 992 h 1857"/>
                <a:gd name="T38" fmla="*/ 38 w 1637"/>
                <a:gd name="T39" fmla="*/ 1202 h 1857"/>
                <a:gd name="T40" fmla="*/ 100 w 1637"/>
                <a:gd name="T41" fmla="*/ 1408 h 1857"/>
                <a:gd name="T42" fmla="*/ 205 w 1637"/>
                <a:gd name="T43" fmla="*/ 1594 h 1857"/>
                <a:gd name="T44" fmla="*/ 343 w 1637"/>
                <a:gd name="T45" fmla="*/ 1725 h 1857"/>
                <a:gd name="T46" fmla="*/ 444 w 1637"/>
                <a:gd name="T47" fmla="*/ 1783 h 1857"/>
                <a:gd name="T48" fmla="*/ 563 w 1637"/>
                <a:gd name="T49" fmla="*/ 1827 h 1857"/>
                <a:gd name="T50" fmla="*/ 701 w 1637"/>
                <a:gd name="T51" fmla="*/ 1851 h 1857"/>
                <a:gd name="T52" fmla="*/ 819 w 1637"/>
                <a:gd name="T53" fmla="*/ 1857 h 1857"/>
                <a:gd name="T54" fmla="*/ 936 w 1637"/>
                <a:gd name="T55" fmla="*/ 1851 h 1857"/>
                <a:gd name="T56" fmla="*/ 1075 w 1637"/>
                <a:gd name="T57" fmla="*/ 1827 h 1857"/>
                <a:gd name="T58" fmla="*/ 1193 w 1637"/>
                <a:gd name="T59" fmla="*/ 1783 h 1857"/>
                <a:gd name="T60" fmla="*/ 1294 w 1637"/>
                <a:gd name="T61" fmla="*/ 1725 h 1857"/>
                <a:gd name="T62" fmla="*/ 1432 w 1637"/>
                <a:gd name="T63" fmla="*/ 1594 h 1857"/>
                <a:gd name="T64" fmla="*/ 1538 w 1637"/>
                <a:gd name="T65" fmla="*/ 1408 h 1857"/>
                <a:gd name="T66" fmla="*/ 1600 w 1637"/>
                <a:gd name="T67" fmla="*/ 1202 h 1857"/>
                <a:gd name="T68" fmla="*/ 1629 w 1637"/>
                <a:gd name="T69" fmla="*/ 992 h 1857"/>
                <a:gd name="T70" fmla="*/ 1637 w 1637"/>
                <a:gd name="T71" fmla="*/ 668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7" h="1857">
                  <a:moveTo>
                    <a:pt x="1636" y="599"/>
                  </a:moveTo>
                  <a:lnTo>
                    <a:pt x="1636" y="567"/>
                  </a:lnTo>
                  <a:lnTo>
                    <a:pt x="1630" y="504"/>
                  </a:lnTo>
                  <a:lnTo>
                    <a:pt x="1618" y="444"/>
                  </a:lnTo>
                  <a:lnTo>
                    <a:pt x="1600" y="387"/>
                  </a:lnTo>
                  <a:lnTo>
                    <a:pt x="1576" y="333"/>
                  </a:lnTo>
                  <a:lnTo>
                    <a:pt x="1545" y="281"/>
                  </a:lnTo>
                  <a:lnTo>
                    <a:pt x="1508" y="234"/>
                  </a:lnTo>
                  <a:lnTo>
                    <a:pt x="1464" y="190"/>
                  </a:lnTo>
                  <a:lnTo>
                    <a:pt x="1413" y="150"/>
                  </a:lnTo>
                  <a:lnTo>
                    <a:pt x="1356" y="114"/>
                  </a:lnTo>
                  <a:lnTo>
                    <a:pt x="1293" y="83"/>
                  </a:lnTo>
                  <a:lnTo>
                    <a:pt x="1223" y="56"/>
                  </a:lnTo>
                  <a:lnTo>
                    <a:pt x="1146" y="35"/>
                  </a:lnTo>
                  <a:lnTo>
                    <a:pt x="1061" y="17"/>
                  </a:lnTo>
                  <a:lnTo>
                    <a:pt x="969" y="5"/>
                  </a:lnTo>
                  <a:lnTo>
                    <a:pt x="871" y="0"/>
                  </a:lnTo>
                  <a:lnTo>
                    <a:pt x="819" y="0"/>
                  </a:lnTo>
                  <a:lnTo>
                    <a:pt x="766" y="0"/>
                  </a:lnTo>
                  <a:lnTo>
                    <a:pt x="668" y="5"/>
                  </a:lnTo>
                  <a:lnTo>
                    <a:pt x="577" y="17"/>
                  </a:lnTo>
                  <a:lnTo>
                    <a:pt x="492" y="35"/>
                  </a:lnTo>
                  <a:lnTo>
                    <a:pt x="414" y="56"/>
                  </a:lnTo>
                  <a:lnTo>
                    <a:pt x="344" y="83"/>
                  </a:lnTo>
                  <a:lnTo>
                    <a:pt x="281" y="114"/>
                  </a:lnTo>
                  <a:lnTo>
                    <a:pt x="224" y="150"/>
                  </a:lnTo>
                  <a:lnTo>
                    <a:pt x="173" y="190"/>
                  </a:lnTo>
                  <a:lnTo>
                    <a:pt x="130" y="234"/>
                  </a:lnTo>
                  <a:lnTo>
                    <a:pt x="93" y="281"/>
                  </a:lnTo>
                  <a:lnTo>
                    <a:pt x="61" y="333"/>
                  </a:lnTo>
                  <a:lnTo>
                    <a:pt x="38" y="387"/>
                  </a:lnTo>
                  <a:lnTo>
                    <a:pt x="19" y="444"/>
                  </a:lnTo>
                  <a:lnTo>
                    <a:pt x="8" y="504"/>
                  </a:lnTo>
                  <a:lnTo>
                    <a:pt x="1" y="567"/>
                  </a:lnTo>
                  <a:lnTo>
                    <a:pt x="1" y="599"/>
                  </a:lnTo>
                  <a:lnTo>
                    <a:pt x="0" y="668"/>
                  </a:lnTo>
                  <a:lnTo>
                    <a:pt x="1" y="842"/>
                  </a:lnTo>
                  <a:lnTo>
                    <a:pt x="9" y="992"/>
                  </a:lnTo>
                  <a:lnTo>
                    <a:pt x="20" y="1096"/>
                  </a:lnTo>
                  <a:lnTo>
                    <a:pt x="38" y="1202"/>
                  </a:lnTo>
                  <a:lnTo>
                    <a:pt x="64" y="1306"/>
                  </a:lnTo>
                  <a:lnTo>
                    <a:pt x="100" y="1408"/>
                  </a:lnTo>
                  <a:lnTo>
                    <a:pt x="146" y="1505"/>
                  </a:lnTo>
                  <a:lnTo>
                    <a:pt x="205" y="1594"/>
                  </a:lnTo>
                  <a:lnTo>
                    <a:pt x="279" y="1674"/>
                  </a:lnTo>
                  <a:lnTo>
                    <a:pt x="343" y="1725"/>
                  </a:lnTo>
                  <a:lnTo>
                    <a:pt x="392" y="1757"/>
                  </a:lnTo>
                  <a:lnTo>
                    <a:pt x="444" y="1783"/>
                  </a:lnTo>
                  <a:lnTo>
                    <a:pt x="501" y="1807"/>
                  </a:lnTo>
                  <a:lnTo>
                    <a:pt x="563" y="1827"/>
                  </a:lnTo>
                  <a:lnTo>
                    <a:pt x="629" y="1841"/>
                  </a:lnTo>
                  <a:lnTo>
                    <a:pt x="701" y="1851"/>
                  </a:lnTo>
                  <a:lnTo>
                    <a:pt x="778" y="1857"/>
                  </a:lnTo>
                  <a:lnTo>
                    <a:pt x="819" y="1857"/>
                  </a:lnTo>
                  <a:lnTo>
                    <a:pt x="859" y="1857"/>
                  </a:lnTo>
                  <a:lnTo>
                    <a:pt x="936" y="1851"/>
                  </a:lnTo>
                  <a:lnTo>
                    <a:pt x="1008" y="1841"/>
                  </a:lnTo>
                  <a:lnTo>
                    <a:pt x="1075" y="1827"/>
                  </a:lnTo>
                  <a:lnTo>
                    <a:pt x="1136" y="1807"/>
                  </a:lnTo>
                  <a:lnTo>
                    <a:pt x="1193" y="1783"/>
                  </a:lnTo>
                  <a:lnTo>
                    <a:pt x="1246" y="1757"/>
                  </a:lnTo>
                  <a:lnTo>
                    <a:pt x="1294" y="1725"/>
                  </a:lnTo>
                  <a:lnTo>
                    <a:pt x="1360" y="1674"/>
                  </a:lnTo>
                  <a:lnTo>
                    <a:pt x="1432" y="1594"/>
                  </a:lnTo>
                  <a:lnTo>
                    <a:pt x="1491" y="1505"/>
                  </a:lnTo>
                  <a:lnTo>
                    <a:pt x="1538" y="1408"/>
                  </a:lnTo>
                  <a:lnTo>
                    <a:pt x="1574" y="1306"/>
                  </a:lnTo>
                  <a:lnTo>
                    <a:pt x="1600" y="1202"/>
                  </a:lnTo>
                  <a:lnTo>
                    <a:pt x="1618" y="1096"/>
                  </a:lnTo>
                  <a:lnTo>
                    <a:pt x="1629" y="992"/>
                  </a:lnTo>
                  <a:lnTo>
                    <a:pt x="1637" y="842"/>
                  </a:lnTo>
                  <a:lnTo>
                    <a:pt x="1637" y="668"/>
                  </a:lnTo>
                  <a:lnTo>
                    <a:pt x="1636" y="599"/>
                  </a:lnTo>
                  <a:close/>
                </a:path>
              </a:pathLst>
            </a:cu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36">
              <a:extLst>
                <a:ext uri="{FF2B5EF4-FFF2-40B4-BE49-F238E27FC236}">
                  <a16:creationId xmlns:a16="http://schemas.microsoft.com/office/drawing/2014/main" id="{798124C7-E37F-487E-9EAF-7CED20B45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3281"/>
              <a:ext cx="44" cy="48"/>
            </a:xfrm>
            <a:custGeom>
              <a:avLst/>
              <a:gdLst>
                <a:gd name="T0" fmla="*/ 178 w 178"/>
                <a:gd name="T1" fmla="*/ 98 h 195"/>
                <a:gd name="T2" fmla="*/ 177 w 178"/>
                <a:gd name="T3" fmla="*/ 117 h 195"/>
                <a:gd name="T4" fmla="*/ 163 w 178"/>
                <a:gd name="T5" fmla="*/ 152 h 195"/>
                <a:gd name="T6" fmla="*/ 139 w 178"/>
                <a:gd name="T7" fmla="*/ 179 h 195"/>
                <a:gd name="T8" fmla="*/ 107 w 178"/>
                <a:gd name="T9" fmla="*/ 193 h 195"/>
                <a:gd name="T10" fmla="*/ 90 w 178"/>
                <a:gd name="T11" fmla="*/ 195 h 195"/>
                <a:gd name="T12" fmla="*/ 71 w 178"/>
                <a:gd name="T13" fmla="*/ 193 h 195"/>
                <a:gd name="T14" fmla="*/ 39 w 178"/>
                <a:gd name="T15" fmla="*/ 179 h 195"/>
                <a:gd name="T16" fmla="*/ 15 w 178"/>
                <a:gd name="T17" fmla="*/ 152 h 195"/>
                <a:gd name="T18" fmla="*/ 3 w 178"/>
                <a:gd name="T19" fmla="*/ 117 h 195"/>
                <a:gd name="T20" fmla="*/ 0 w 178"/>
                <a:gd name="T21" fmla="*/ 98 h 195"/>
                <a:gd name="T22" fmla="*/ 3 w 178"/>
                <a:gd name="T23" fmla="*/ 77 h 195"/>
                <a:gd name="T24" fmla="*/ 15 w 178"/>
                <a:gd name="T25" fmla="*/ 43 h 195"/>
                <a:gd name="T26" fmla="*/ 39 w 178"/>
                <a:gd name="T27" fmla="*/ 16 h 195"/>
                <a:gd name="T28" fmla="*/ 71 w 178"/>
                <a:gd name="T29" fmla="*/ 2 h 195"/>
                <a:gd name="T30" fmla="*/ 90 w 178"/>
                <a:gd name="T31" fmla="*/ 0 h 195"/>
                <a:gd name="T32" fmla="*/ 107 w 178"/>
                <a:gd name="T33" fmla="*/ 2 h 195"/>
                <a:gd name="T34" fmla="*/ 139 w 178"/>
                <a:gd name="T35" fmla="*/ 16 h 195"/>
                <a:gd name="T36" fmla="*/ 163 w 178"/>
                <a:gd name="T37" fmla="*/ 43 h 195"/>
                <a:gd name="T38" fmla="*/ 177 w 178"/>
                <a:gd name="T39" fmla="*/ 77 h 195"/>
                <a:gd name="T40" fmla="*/ 178 w 178"/>
                <a:gd name="T41" fmla="*/ 9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8" h="195">
                  <a:moveTo>
                    <a:pt x="178" y="98"/>
                  </a:moveTo>
                  <a:lnTo>
                    <a:pt x="177" y="117"/>
                  </a:lnTo>
                  <a:lnTo>
                    <a:pt x="163" y="152"/>
                  </a:lnTo>
                  <a:lnTo>
                    <a:pt x="139" y="179"/>
                  </a:lnTo>
                  <a:lnTo>
                    <a:pt x="107" y="193"/>
                  </a:lnTo>
                  <a:lnTo>
                    <a:pt x="90" y="195"/>
                  </a:lnTo>
                  <a:lnTo>
                    <a:pt x="71" y="193"/>
                  </a:lnTo>
                  <a:lnTo>
                    <a:pt x="39" y="179"/>
                  </a:lnTo>
                  <a:lnTo>
                    <a:pt x="15" y="152"/>
                  </a:lnTo>
                  <a:lnTo>
                    <a:pt x="3" y="117"/>
                  </a:lnTo>
                  <a:lnTo>
                    <a:pt x="0" y="98"/>
                  </a:lnTo>
                  <a:lnTo>
                    <a:pt x="3" y="77"/>
                  </a:lnTo>
                  <a:lnTo>
                    <a:pt x="15" y="43"/>
                  </a:lnTo>
                  <a:lnTo>
                    <a:pt x="39" y="16"/>
                  </a:lnTo>
                  <a:lnTo>
                    <a:pt x="71" y="2"/>
                  </a:lnTo>
                  <a:lnTo>
                    <a:pt x="90" y="0"/>
                  </a:lnTo>
                  <a:lnTo>
                    <a:pt x="107" y="2"/>
                  </a:lnTo>
                  <a:lnTo>
                    <a:pt x="139" y="16"/>
                  </a:lnTo>
                  <a:lnTo>
                    <a:pt x="163" y="43"/>
                  </a:lnTo>
                  <a:lnTo>
                    <a:pt x="177" y="77"/>
                  </a:lnTo>
                  <a:lnTo>
                    <a:pt x="178" y="98"/>
                  </a:lnTo>
                  <a:close/>
                </a:path>
              </a:pathLst>
            </a:custGeom>
            <a:solidFill>
              <a:srgbClr val="3B2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37">
              <a:extLst>
                <a:ext uri="{FF2B5EF4-FFF2-40B4-BE49-F238E27FC236}">
                  <a16:creationId xmlns:a16="http://schemas.microsoft.com/office/drawing/2014/main" id="{372DA437-7EE0-46F7-9645-F18642007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3288"/>
              <a:ext cx="13" cy="13"/>
            </a:xfrm>
            <a:custGeom>
              <a:avLst/>
              <a:gdLst>
                <a:gd name="T0" fmla="*/ 53 w 53"/>
                <a:gd name="T1" fmla="*/ 27 h 53"/>
                <a:gd name="T2" fmla="*/ 52 w 53"/>
                <a:gd name="T3" fmla="*/ 38 h 53"/>
                <a:gd name="T4" fmla="*/ 38 w 53"/>
                <a:gd name="T5" fmla="*/ 52 h 53"/>
                <a:gd name="T6" fmla="*/ 27 w 53"/>
                <a:gd name="T7" fmla="*/ 53 h 53"/>
                <a:gd name="T8" fmla="*/ 16 w 53"/>
                <a:gd name="T9" fmla="*/ 52 h 53"/>
                <a:gd name="T10" fmla="*/ 2 w 53"/>
                <a:gd name="T11" fmla="*/ 38 h 53"/>
                <a:gd name="T12" fmla="*/ 0 w 53"/>
                <a:gd name="T13" fmla="*/ 27 h 53"/>
                <a:gd name="T14" fmla="*/ 2 w 53"/>
                <a:gd name="T15" fmla="*/ 16 h 53"/>
                <a:gd name="T16" fmla="*/ 16 w 53"/>
                <a:gd name="T17" fmla="*/ 2 h 53"/>
                <a:gd name="T18" fmla="*/ 27 w 53"/>
                <a:gd name="T19" fmla="*/ 0 h 53"/>
                <a:gd name="T20" fmla="*/ 38 w 53"/>
                <a:gd name="T21" fmla="*/ 2 h 53"/>
                <a:gd name="T22" fmla="*/ 52 w 53"/>
                <a:gd name="T23" fmla="*/ 16 h 53"/>
                <a:gd name="T24" fmla="*/ 53 w 53"/>
                <a:gd name="T2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3">
                  <a:moveTo>
                    <a:pt x="53" y="27"/>
                  </a:moveTo>
                  <a:lnTo>
                    <a:pt x="52" y="38"/>
                  </a:lnTo>
                  <a:lnTo>
                    <a:pt x="38" y="52"/>
                  </a:lnTo>
                  <a:lnTo>
                    <a:pt x="27" y="53"/>
                  </a:lnTo>
                  <a:lnTo>
                    <a:pt x="16" y="52"/>
                  </a:lnTo>
                  <a:lnTo>
                    <a:pt x="2" y="38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16" y="2"/>
                  </a:lnTo>
                  <a:lnTo>
                    <a:pt x="27" y="0"/>
                  </a:lnTo>
                  <a:lnTo>
                    <a:pt x="38" y="2"/>
                  </a:lnTo>
                  <a:lnTo>
                    <a:pt x="52" y="16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38">
              <a:extLst>
                <a:ext uri="{FF2B5EF4-FFF2-40B4-BE49-F238E27FC236}">
                  <a16:creationId xmlns:a16="http://schemas.microsoft.com/office/drawing/2014/main" id="{35D9D2F7-E40E-473F-A99E-9F3CF6A9D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" y="3231"/>
              <a:ext cx="72" cy="24"/>
            </a:xfrm>
            <a:custGeom>
              <a:avLst/>
              <a:gdLst>
                <a:gd name="T0" fmla="*/ 9 w 289"/>
                <a:gd name="T1" fmla="*/ 88 h 97"/>
                <a:gd name="T2" fmla="*/ 17 w 289"/>
                <a:gd name="T3" fmla="*/ 90 h 97"/>
                <a:gd name="T4" fmla="*/ 36 w 289"/>
                <a:gd name="T5" fmla="*/ 90 h 97"/>
                <a:gd name="T6" fmla="*/ 69 w 289"/>
                <a:gd name="T7" fmla="*/ 81 h 97"/>
                <a:gd name="T8" fmla="*/ 131 w 289"/>
                <a:gd name="T9" fmla="*/ 70 h 97"/>
                <a:gd name="T10" fmla="*/ 194 w 289"/>
                <a:gd name="T11" fmla="*/ 73 h 97"/>
                <a:gd name="T12" fmla="*/ 243 w 289"/>
                <a:gd name="T13" fmla="*/ 85 h 97"/>
                <a:gd name="T14" fmla="*/ 272 w 289"/>
                <a:gd name="T15" fmla="*/ 95 h 97"/>
                <a:gd name="T16" fmla="*/ 276 w 289"/>
                <a:gd name="T17" fmla="*/ 97 h 97"/>
                <a:gd name="T18" fmla="*/ 285 w 289"/>
                <a:gd name="T19" fmla="*/ 91 h 97"/>
                <a:gd name="T20" fmla="*/ 289 w 289"/>
                <a:gd name="T21" fmla="*/ 78 h 97"/>
                <a:gd name="T22" fmla="*/ 288 w 289"/>
                <a:gd name="T23" fmla="*/ 61 h 97"/>
                <a:gd name="T24" fmla="*/ 279 w 289"/>
                <a:gd name="T25" fmla="*/ 42 h 97"/>
                <a:gd name="T26" fmla="*/ 258 w 289"/>
                <a:gd name="T27" fmla="*/ 23 h 97"/>
                <a:gd name="T28" fmla="*/ 227 w 289"/>
                <a:gd name="T29" fmla="*/ 8 h 97"/>
                <a:gd name="T30" fmla="*/ 181 w 289"/>
                <a:gd name="T31" fmla="*/ 0 h 97"/>
                <a:gd name="T32" fmla="*/ 152 w 289"/>
                <a:gd name="T33" fmla="*/ 0 h 97"/>
                <a:gd name="T34" fmla="*/ 126 w 289"/>
                <a:gd name="T35" fmla="*/ 0 h 97"/>
                <a:gd name="T36" fmla="*/ 83 w 289"/>
                <a:gd name="T37" fmla="*/ 6 h 97"/>
                <a:gd name="T38" fmla="*/ 50 w 289"/>
                <a:gd name="T39" fmla="*/ 18 h 97"/>
                <a:gd name="T40" fmla="*/ 26 w 289"/>
                <a:gd name="T41" fmla="*/ 32 h 97"/>
                <a:gd name="T42" fmla="*/ 10 w 289"/>
                <a:gd name="T43" fmla="*/ 48 h 97"/>
                <a:gd name="T44" fmla="*/ 1 w 289"/>
                <a:gd name="T45" fmla="*/ 63 h 97"/>
                <a:gd name="T46" fmla="*/ 0 w 289"/>
                <a:gd name="T47" fmla="*/ 76 h 97"/>
                <a:gd name="T48" fmla="*/ 4 w 289"/>
                <a:gd name="T49" fmla="*/ 86 h 97"/>
                <a:gd name="T50" fmla="*/ 9 w 289"/>
                <a:gd name="T51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9" h="97">
                  <a:moveTo>
                    <a:pt x="9" y="88"/>
                  </a:moveTo>
                  <a:lnTo>
                    <a:pt x="17" y="90"/>
                  </a:lnTo>
                  <a:lnTo>
                    <a:pt x="36" y="90"/>
                  </a:lnTo>
                  <a:lnTo>
                    <a:pt x="69" y="81"/>
                  </a:lnTo>
                  <a:lnTo>
                    <a:pt x="131" y="70"/>
                  </a:lnTo>
                  <a:lnTo>
                    <a:pt x="194" y="73"/>
                  </a:lnTo>
                  <a:lnTo>
                    <a:pt x="243" y="85"/>
                  </a:lnTo>
                  <a:lnTo>
                    <a:pt x="272" y="95"/>
                  </a:lnTo>
                  <a:lnTo>
                    <a:pt x="276" y="97"/>
                  </a:lnTo>
                  <a:lnTo>
                    <a:pt x="285" y="91"/>
                  </a:lnTo>
                  <a:lnTo>
                    <a:pt x="289" y="78"/>
                  </a:lnTo>
                  <a:lnTo>
                    <a:pt x="288" y="61"/>
                  </a:lnTo>
                  <a:lnTo>
                    <a:pt x="279" y="42"/>
                  </a:lnTo>
                  <a:lnTo>
                    <a:pt x="258" y="23"/>
                  </a:lnTo>
                  <a:lnTo>
                    <a:pt x="227" y="8"/>
                  </a:lnTo>
                  <a:lnTo>
                    <a:pt x="181" y="0"/>
                  </a:lnTo>
                  <a:lnTo>
                    <a:pt x="152" y="0"/>
                  </a:lnTo>
                  <a:lnTo>
                    <a:pt x="126" y="0"/>
                  </a:lnTo>
                  <a:lnTo>
                    <a:pt x="83" y="6"/>
                  </a:lnTo>
                  <a:lnTo>
                    <a:pt x="50" y="18"/>
                  </a:lnTo>
                  <a:lnTo>
                    <a:pt x="26" y="32"/>
                  </a:lnTo>
                  <a:lnTo>
                    <a:pt x="10" y="48"/>
                  </a:lnTo>
                  <a:lnTo>
                    <a:pt x="1" y="63"/>
                  </a:lnTo>
                  <a:lnTo>
                    <a:pt x="0" y="76"/>
                  </a:lnTo>
                  <a:lnTo>
                    <a:pt x="4" y="86"/>
                  </a:lnTo>
                  <a:lnTo>
                    <a:pt x="9" y="88"/>
                  </a:lnTo>
                  <a:close/>
                </a:path>
              </a:pathLst>
            </a:custGeom>
            <a:solidFill>
              <a:srgbClr val="684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39">
              <a:extLst>
                <a:ext uri="{FF2B5EF4-FFF2-40B4-BE49-F238E27FC236}">
                  <a16:creationId xmlns:a16="http://schemas.microsoft.com/office/drawing/2014/main" id="{7B699DB0-C3AA-4938-9B37-C9763D6E2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3281"/>
              <a:ext cx="44" cy="48"/>
            </a:xfrm>
            <a:custGeom>
              <a:avLst/>
              <a:gdLst>
                <a:gd name="T0" fmla="*/ 178 w 178"/>
                <a:gd name="T1" fmla="*/ 98 h 195"/>
                <a:gd name="T2" fmla="*/ 177 w 178"/>
                <a:gd name="T3" fmla="*/ 117 h 195"/>
                <a:gd name="T4" fmla="*/ 163 w 178"/>
                <a:gd name="T5" fmla="*/ 152 h 195"/>
                <a:gd name="T6" fmla="*/ 139 w 178"/>
                <a:gd name="T7" fmla="*/ 179 h 195"/>
                <a:gd name="T8" fmla="*/ 107 w 178"/>
                <a:gd name="T9" fmla="*/ 193 h 195"/>
                <a:gd name="T10" fmla="*/ 89 w 178"/>
                <a:gd name="T11" fmla="*/ 195 h 195"/>
                <a:gd name="T12" fmla="*/ 71 w 178"/>
                <a:gd name="T13" fmla="*/ 193 h 195"/>
                <a:gd name="T14" fmla="*/ 39 w 178"/>
                <a:gd name="T15" fmla="*/ 179 h 195"/>
                <a:gd name="T16" fmla="*/ 15 w 178"/>
                <a:gd name="T17" fmla="*/ 152 h 195"/>
                <a:gd name="T18" fmla="*/ 1 w 178"/>
                <a:gd name="T19" fmla="*/ 117 h 195"/>
                <a:gd name="T20" fmla="*/ 0 w 178"/>
                <a:gd name="T21" fmla="*/ 98 h 195"/>
                <a:gd name="T22" fmla="*/ 1 w 178"/>
                <a:gd name="T23" fmla="*/ 77 h 195"/>
                <a:gd name="T24" fmla="*/ 15 w 178"/>
                <a:gd name="T25" fmla="*/ 43 h 195"/>
                <a:gd name="T26" fmla="*/ 39 w 178"/>
                <a:gd name="T27" fmla="*/ 16 h 195"/>
                <a:gd name="T28" fmla="*/ 71 w 178"/>
                <a:gd name="T29" fmla="*/ 2 h 195"/>
                <a:gd name="T30" fmla="*/ 89 w 178"/>
                <a:gd name="T31" fmla="*/ 0 h 195"/>
                <a:gd name="T32" fmla="*/ 107 w 178"/>
                <a:gd name="T33" fmla="*/ 2 h 195"/>
                <a:gd name="T34" fmla="*/ 139 w 178"/>
                <a:gd name="T35" fmla="*/ 16 h 195"/>
                <a:gd name="T36" fmla="*/ 163 w 178"/>
                <a:gd name="T37" fmla="*/ 43 h 195"/>
                <a:gd name="T38" fmla="*/ 177 w 178"/>
                <a:gd name="T39" fmla="*/ 77 h 195"/>
                <a:gd name="T40" fmla="*/ 178 w 178"/>
                <a:gd name="T41" fmla="*/ 9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8" h="195">
                  <a:moveTo>
                    <a:pt x="178" y="98"/>
                  </a:moveTo>
                  <a:lnTo>
                    <a:pt x="177" y="117"/>
                  </a:lnTo>
                  <a:lnTo>
                    <a:pt x="163" y="152"/>
                  </a:lnTo>
                  <a:lnTo>
                    <a:pt x="139" y="179"/>
                  </a:lnTo>
                  <a:lnTo>
                    <a:pt x="107" y="193"/>
                  </a:lnTo>
                  <a:lnTo>
                    <a:pt x="89" y="195"/>
                  </a:lnTo>
                  <a:lnTo>
                    <a:pt x="71" y="193"/>
                  </a:lnTo>
                  <a:lnTo>
                    <a:pt x="39" y="179"/>
                  </a:lnTo>
                  <a:lnTo>
                    <a:pt x="15" y="152"/>
                  </a:lnTo>
                  <a:lnTo>
                    <a:pt x="1" y="117"/>
                  </a:lnTo>
                  <a:lnTo>
                    <a:pt x="0" y="98"/>
                  </a:lnTo>
                  <a:lnTo>
                    <a:pt x="1" y="77"/>
                  </a:lnTo>
                  <a:lnTo>
                    <a:pt x="15" y="43"/>
                  </a:lnTo>
                  <a:lnTo>
                    <a:pt x="39" y="16"/>
                  </a:lnTo>
                  <a:lnTo>
                    <a:pt x="71" y="2"/>
                  </a:lnTo>
                  <a:lnTo>
                    <a:pt x="89" y="0"/>
                  </a:lnTo>
                  <a:lnTo>
                    <a:pt x="107" y="2"/>
                  </a:lnTo>
                  <a:lnTo>
                    <a:pt x="139" y="16"/>
                  </a:lnTo>
                  <a:lnTo>
                    <a:pt x="163" y="43"/>
                  </a:lnTo>
                  <a:lnTo>
                    <a:pt x="177" y="77"/>
                  </a:lnTo>
                  <a:lnTo>
                    <a:pt x="178" y="98"/>
                  </a:lnTo>
                  <a:close/>
                </a:path>
              </a:pathLst>
            </a:custGeom>
            <a:solidFill>
              <a:srgbClr val="3B2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40">
              <a:extLst>
                <a:ext uri="{FF2B5EF4-FFF2-40B4-BE49-F238E27FC236}">
                  <a16:creationId xmlns:a16="http://schemas.microsoft.com/office/drawing/2014/main" id="{D82FEB3A-C7C8-427E-A715-E3D7ABC90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3288"/>
              <a:ext cx="13" cy="13"/>
            </a:xfrm>
            <a:custGeom>
              <a:avLst/>
              <a:gdLst>
                <a:gd name="T0" fmla="*/ 53 w 53"/>
                <a:gd name="T1" fmla="*/ 27 h 53"/>
                <a:gd name="T2" fmla="*/ 51 w 53"/>
                <a:gd name="T3" fmla="*/ 38 h 53"/>
                <a:gd name="T4" fmla="*/ 37 w 53"/>
                <a:gd name="T5" fmla="*/ 52 h 53"/>
                <a:gd name="T6" fmla="*/ 27 w 53"/>
                <a:gd name="T7" fmla="*/ 53 h 53"/>
                <a:gd name="T8" fmla="*/ 16 w 53"/>
                <a:gd name="T9" fmla="*/ 52 h 53"/>
                <a:gd name="T10" fmla="*/ 1 w 53"/>
                <a:gd name="T11" fmla="*/ 38 h 53"/>
                <a:gd name="T12" fmla="*/ 0 w 53"/>
                <a:gd name="T13" fmla="*/ 27 h 53"/>
                <a:gd name="T14" fmla="*/ 1 w 53"/>
                <a:gd name="T15" fmla="*/ 16 h 53"/>
                <a:gd name="T16" fmla="*/ 16 w 53"/>
                <a:gd name="T17" fmla="*/ 2 h 53"/>
                <a:gd name="T18" fmla="*/ 27 w 53"/>
                <a:gd name="T19" fmla="*/ 0 h 53"/>
                <a:gd name="T20" fmla="*/ 37 w 53"/>
                <a:gd name="T21" fmla="*/ 2 h 53"/>
                <a:gd name="T22" fmla="*/ 51 w 53"/>
                <a:gd name="T23" fmla="*/ 16 h 53"/>
                <a:gd name="T24" fmla="*/ 53 w 53"/>
                <a:gd name="T2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3">
                  <a:moveTo>
                    <a:pt x="53" y="27"/>
                  </a:moveTo>
                  <a:lnTo>
                    <a:pt x="51" y="38"/>
                  </a:lnTo>
                  <a:lnTo>
                    <a:pt x="37" y="52"/>
                  </a:lnTo>
                  <a:lnTo>
                    <a:pt x="27" y="53"/>
                  </a:lnTo>
                  <a:lnTo>
                    <a:pt x="16" y="52"/>
                  </a:lnTo>
                  <a:lnTo>
                    <a:pt x="1" y="38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16" y="2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51" y="16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41">
              <a:extLst>
                <a:ext uri="{FF2B5EF4-FFF2-40B4-BE49-F238E27FC236}">
                  <a16:creationId xmlns:a16="http://schemas.microsoft.com/office/drawing/2014/main" id="{CA42AD96-E436-4030-A621-A96D7220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" y="3231"/>
              <a:ext cx="73" cy="24"/>
            </a:xfrm>
            <a:custGeom>
              <a:avLst/>
              <a:gdLst>
                <a:gd name="T0" fmla="*/ 281 w 289"/>
                <a:gd name="T1" fmla="*/ 88 h 97"/>
                <a:gd name="T2" fmla="*/ 273 w 289"/>
                <a:gd name="T3" fmla="*/ 90 h 97"/>
                <a:gd name="T4" fmla="*/ 254 w 289"/>
                <a:gd name="T5" fmla="*/ 90 h 97"/>
                <a:gd name="T6" fmla="*/ 220 w 289"/>
                <a:gd name="T7" fmla="*/ 81 h 97"/>
                <a:gd name="T8" fmla="*/ 158 w 289"/>
                <a:gd name="T9" fmla="*/ 70 h 97"/>
                <a:gd name="T10" fmla="*/ 96 w 289"/>
                <a:gd name="T11" fmla="*/ 73 h 97"/>
                <a:gd name="T12" fmla="*/ 46 w 289"/>
                <a:gd name="T13" fmla="*/ 85 h 97"/>
                <a:gd name="T14" fmla="*/ 18 w 289"/>
                <a:gd name="T15" fmla="*/ 95 h 97"/>
                <a:gd name="T16" fmla="*/ 13 w 289"/>
                <a:gd name="T17" fmla="*/ 97 h 97"/>
                <a:gd name="T18" fmla="*/ 4 w 289"/>
                <a:gd name="T19" fmla="*/ 91 h 97"/>
                <a:gd name="T20" fmla="*/ 0 w 289"/>
                <a:gd name="T21" fmla="*/ 78 h 97"/>
                <a:gd name="T22" fmla="*/ 1 w 289"/>
                <a:gd name="T23" fmla="*/ 61 h 97"/>
                <a:gd name="T24" fmla="*/ 11 w 289"/>
                <a:gd name="T25" fmla="*/ 42 h 97"/>
                <a:gd name="T26" fmla="*/ 31 w 289"/>
                <a:gd name="T27" fmla="*/ 23 h 97"/>
                <a:gd name="T28" fmla="*/ 62 w 289"/>
                <a:gd name="T29" fmla="*/ 8 h 97"/>
                <a:gd name="T30" fmla="*/ 108 w 289"/>
                <a:gd name="T31" fmla="*/ 0 h 97"/>
                <a:gd name="T32" fmla="*/ 138 w 289"/>
                <a:gd name="T33" fmla="*/ 0 h 97"/>
                <a:gd name="T34" fmla="*/ 163 w 289"/>
                <a:gd name="T35" fmla="*/ 0 h 97"/>
                <a:gd name="T36" fmla="*/ 206 w 289"/>
                <a:gd name="T37" fmla="*/ 6 h 97"/>
                <a:gd name="T38" fmla="*/ 240 w 289"/>
                <a:gd name="T39" fmla="*/ 18 h 97"/>
                <a:gd name="T40" fmla="*/ 263 w 289"/>
                <a:gd name="T41" fmla="*/ 32 h 97"/>
                <a:gd name="T42" fmla="*/ 280 w 289"/>
                <a:gd name="T43" fmla="*/ 48 h 97"/>
                <a:gd name="T44" fmla="*/ 288 w 289"/>
                <a:gd name="T45" fmla="*/ 63 h 97"/>
                <a:gd name="T46" fmla="*/ 289 w 289"/>
                <a:gd name="T47" fmla="*/ 76 h 97"/>
                <a:gd name="T48" fmla="*/ 285 w 289"/>
                <a:gd name="T49" fmla="*/ 86 h 97"/>
                <a:gd name="T50" fmla="*/ 281 w 289"/>
                <a:gd name="T51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9" h="97">
                  <a:moveTo>
                    <a:pt x="281" y="88"/>
                  </a:moveTo>
                  <a:lnTo>
                    <a:pt x="273" y="90"/>
                  </a:lnTo>
                  <a:lnTo>
                    <a:pt x="254" y="90"/>
                  </a:lnTo>
                  <a:lnTo>
                    <a:pt x="220" y="81"/>
                  </a:lnTo>
                  <a:lnTo>
                    <a:pt x="158" y="70"/>
                  </a:lnTo>
                  <a:lnTo>
                    <a:pt x="96" y="73"/>
                  </a:lnTo>
                  <a:lnTo>
                    <a:pt x="46" y="85"/>
                  </a:lnTo>
                  <a:lnTo>
                    <a:pt x="18" y="95"/>
                  </a:lnTo>
                  <a:lnTo>
                    <a:pt x="13" y="97"/>
                  </a:lnTo>
                  <a:lnTo>
                    <a:pt x="4" y="91"/>
                  </a:lnTo>
                  <a:lnTo>
                    <a:pt x="0" y="78"/>
                  </a:lnTo>
                  <a:lnTo>
                    <a:pt x="1" y="61"/>
                  </a:lnTo>
                  <a:lnTo>
                    <a:pt x="11" y="42"/>
                  </a:lnTo>
                  <a:lnTo>
                    <a:pt x="31" y="23"/>
                  </a:lnTo>
                  <a:lnTo>
                    <a:pt x="62" y="8"/>
                  </a:lnTo>
                  <a:lnTo>
                    <a:pt x="108" y="0"/>
                  </a:lnTo>
                  <a:lnTo>
                    <a:pt x="138" y="0"/>
                  </a:lnTo>
                  <a:lnTo>
                    <a:pt x="163" y="0"/>
                  </a:lnTo>
                  <a:lnTo>
                    <a:pt x="206" y="6"/>
                  </a:lnTo>
                  <a:lnTo>
                    <a:pt x="240" y="18"/>
                  </a:lnTo>
                  <a:lnTo>
                    <a:pt x="263" y="32"/>
                  </a:lnTo>
                  <a:lnTo>
                    <a:pt x="280" y="48"/>
                  </a:lnTo>
                  <a:lnTo>
                    <a:pt x="288" y="63"/>
                  </a:lnTo>
                  <a:lnTo>
                    <a:pt x="289" y="76"/>
                  </a:lnTo>
                  <a:lnTo>
                    <a:pt x="285" y="86"/>
                  </a:lnTo>
                  <a:lnTo>
                    <a:pt x="281" y="88"/>
                  </a:lnTo>
                  <a:close/>
                </a:path>
              </a:pathLst>
            </a:custGeom>
            <a:solidFill>
              <a:srgbClr val="684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42">
              <a:extLst>
                <a:ext uri="{FF2B5EF4-FFF2-40B4-BE49-F238E27FC236}">
                  <a16:creationId xmlns:a16="http://schemas.microsoft.com/office/drawing/2014/main" id="{766E2F61-DA16-4D79-9311-43CC4A4D4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" y="3380"/>
              <a:ext cx="70" cy="25"/>
            </a:xfrm>
            <a:custGeom>
              <a:avLst/>
              <a:gdLst>
                <a:gd name="T0" fmla="*/ 140 w 279"/>
                <a:gd name="T1" fmla="*/ 43 h 100"/>
                <a:gd name="T2" fmla="*/ 108 w 279"/>
                <a:gd name="T3" fmla="*/ 41 h 100"/>
                <a:gd name="T4" fmla="*/ 56 w 279"/>
                <a:gd name="T5" fmla="*/ 24 h 100"/>
                <a:gd name="T6" fmla="*/ 20 w 279"/>
                <a:gd name="T7" fmla="*/ 6 h 100"/>
                <a:gd name="T8" fmla="*/ 5 w 279"/>
                <a:gd name="T9" fmla="*/ 0 h 100"/>
                <a:gd name="T10" fmla="*/ 0 w 279"/>
                <a:gd name="T11" fmla="*/ 3 h 100"/>
                <a:gd name="T12" fmla="*/ 0 w 279"/>
                <a:gd name="T13" fmla="*/ 9 h 100"/>
                <a:gd name="T14" fmla="*/ 0 w 279"/>
                <a:gd name="T15" fmla="*/ 22 h 100"/>
                <a:gd name="T16" fmla="*/ 13 w 279"/>
                <a:gd name="T17" fmla="*/ 52 h 100"/>
                <a:gd name="T18" fmla="*/ 34 w 279"/>
                <a:gd name="T19" fmla="*/ 73 h 100"/>
                <a:gd name="T20" fmla="*/ 56 w 279"/>
                <a:gd name="T21" fmla="*/ 86 h 100"/>
                <a:gd name="T22" fmla="*/ 84 w 279"/>
                <a:gd name="T23" fmla="*/ 95 h 100"/>
                <a:gd name="T24" fmla="*/ 119 w 279"/>
                <a:gd name="T25" fmla="*/ 100 h 100"/>
                <a:gd name="T26" fmla="*/ 140 w 279"/>
                <a:gd name="T27" fmla="*/ 100 h 100"/>
                <a:gd name="T28" fmla="*/ 160 w 279"/>
                <a:gd name="T29" fmla="*/ 100 h 100"/>
                <a:gd name="T30" fmla="*/ 196 w 279"/>
                <a:gd name="T31" fmla="*/ 95 h 100"/>
                <a:gd name="T32" fmla="*/ 224 w 279"/>
                <a:gd name="T33" fmla="*/ 86 h 100"/>
                <a:gd name="T34" fmla="*/ 245 w 279"/>
                <a:gd name="T35" fmla="*/ 73 h 100"/>
                <a:gd name="T36" fmla="*/ 267 w 279"/>
                <a:gd name="T37" fmla="*/ 52 h 100"/>
                <a:gd name="T38" fmla="*/ 279 w 279"/>
                <a:gd name="T39" fmla="*/ 22 h 100"/>
                <a:gd name="T40" fmla="*/ 279 w 279"/>
                <a:gd name="T41" fmla="*/ 9 h 100"/>
                <a:gd name="T42" fmla="*/ 279 w 279"/>
                <a:gd name="T43" fmla="*/ 3 h 100"/>
                <a:gd name="T44" fmla="*/ 274 w 279"/>
                <a:gd name="T45" fmla="*/ 0 h 100"/>
                <a:gd name="T46" fmla="*/ 259 w 279"/>
                <a:gd name="T47" fmla="*/ 6 h 100"/>
                <a:gd name="T48" fmla="*/ 224 w 279"/>
                <a:gd name="T49" fmla="*/ 24 h 100"/>
                <a:gd name="T50" fmla="*/ 172 w 279"/>
                <a:gd name="T51" fmla="*/ 41 h 100"/>
                <a:gd name="T52" fmla="*/ 140 w 279"/>
                <a:gd name="T53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9" h="100">
                  <a:moveTo>
                    <a:pt x="140" y="43"/>
                  </a:moveTo>
                  <a:lnTo>
                    <a:pt x="108" y="41"/>
                  </a:lnTo>
                  <a:lnTo>
                    <a:pt x="56" y="24"/>
                  </a:lnTo>
                  <a:lnTo>
                    <a:pt x="20" y="6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22"/>
                  </a:lnTo>
                  <a:lnTo>
                    <a:pt x="13" y="52"/>
                  </a:lnTo>
                  <a:lnTo>
                    <a:pt x="34" y="73"/>
                  </a:lnTo>
                  <a:lnTo>
                    <a:pt x="56" y="86"/>
                  </a:lnTo>
                  <a:lnTo>
                    <a:pt x="84" y="95"/>
                  </a:lnTo>
                  <a:lnTo>
                    <a:pt x="119" y="100"/>
                  </a:lnTo>
                  <a:lnTo>
                    <a:pt x="140" y="100"/>
                  </a:lnTo>
                  <a:lnTo>
                    <a:pt x="160" y="100"/>
                  </a:lnTo>
                  <a:lnTo>
                    <a:pt x="196" y="95"/>
                  </a:lnTo>
                  <a:lnTo>
                    <a:pt x="224" y="86"/>
                  </a:lnTo>
                  <a:lnTo>
                    <a:pt x="245" y="73"/>
                  </a:lnTo>
                  <a:lnTo>
                    <a:pt x="267" y="52"/>
                  </a:lnTo>
                  <a:lnTo>
                    <a:pt x="279" y="22"/>
                  </a:lnTo>
                  <a:lnTo>
                    <a:pt x="279" y="9"/>
                  </a:lnTo>
                  <a:lnTo>
                    <a:pt x="279" y="3"/>
                  </a:lnTo>
                  <a:lnTo>
                    <a:pt x="274" y="0"/>
                  </a:lnTo>
                  <a:lnTo>
                    <a:pt x="259" y="6"/>
                  </a:lnTo>
                  <a:lnTo>
                    <a:pt x="224" y="24"/>
                  </a:lnTo>
                  <a:lnTo>
                    <a:pt x="172" y="41"/>
                  </a:lnTo>
                  <a:lnTo>
                    <a:pt x="140" y="43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43">
              <a:extLst>
                <a:ext uri="{FF2B5EF4-FFF2-40B4-BE49-F238E27FC236}">
                  <a16:creationId xmlns:a16="http://schemas.microsoft.com/office/drawing/2014/main" id="{87E09CDE-07CB-4D3B-B22B-01BFCD3B2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3460"/>
              <a:ext cx="24" cy="8"/>
            </a:xfrm>
            <a:custGeom>
              <a:avLst/>
              <a:gdLst>
                <a:gd name="T0" fmla="*/ 49 w 97"/>
                <a:gd name="T1" fmla="*/ 15 h 36"/>
                <a:gd name="T2" fmla="*/ 27 w 97"/>
                <a:gd name="T3" fmla="*/ 12 h 36"/>
                <a:gd name="T4" fmla="*/ 8 w 97"/>
                <a:gd name="T5" fmla="*/ 2 h 36"/>
                <a:gd name="T6" fmla="*/ 1 w 97"/>
                <a:gd name="T7" fmla="*/ 0 h 36"/>
                <a:gd name="T8" fmla="*/ 0 w 97"/>
                <a:gd name="T9" fmla="*/ 3 h 36"/>
                <a:gd name="T10" fmla="*/ 1 w 97"/>
                <a:gd name="T11" fmla="*/ 13 h 36"/>
                <a:gd name="T12" fmla="*/ 15 w 97"/>
                <a:gd name="T13" fmla="*/ 28 h 36"/>
                <a:gd name="T14" fmla="*/ 35 w 97"/>
                <a:gd name="T15" fmla="*/ 34 h 36"/>
                <a:gd name="T16" fmla="*/ 49 w 97"/>
                <a:gd name="T17" fmla="*/ 36 h 36"/>
                <a:gd name="T18" fmla="*/ 63 w 97"/>
                <a:gd name="T19" fmla="*/ 34 h 36"/>
                <a:gd name="T20" fmla="*/ 82 w 97"/>
                <a:gd name="T21" fmla="*/ 28 h 36"/>
                <a:gd name="T22" fmla="*/ 96 w 97"/>
                <a:gd name="T23" fmla="*/ 13 h 36"/>
                <a:gd name="T24" fmla="*/ 97 w 97"/>
                <a:gd name="T25" fmla="*/ 3 h 36"/>
                <a:gd name="T26" fmla="*/ 97 w 97"/>
                <a:gd name="T27" fmla="*/ 0 h 36"/>
                <a:gd name="T28" fmla="*/ 91 w 97"/>
                <a:gd name="T29" fmla="*/ 2 h 36"/>
                <a:gd name="T30" fmla="*/ 70 w 97"/>
                <a:gd name="T31" fmla="*/ 12 h 36"/>
                <a:gd name="T32" fmla="*/ 49 w 97"/>
                <a:gd name="T33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36">
                  <a:moveTo>
                    <a:pt x="49" y="15"/>
                  </a:moveTo>
                  <a:lnTo>
                    <a:pt x="27" y="12"/>
                  </a:lnTo>
                  <a:lnTo>
                    <a:pt x="8" y="2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13"/>
                  </a:lnTo>
                  <a:lnTo>
                    <a:pt x="15" y="28"/>
                  </a:lnTo>
                  <a:lnTo>
                    <a:pt x="35" y="34"/>
                  </a:lnTo>
                  <a:lnTo>
                    <a:pt x="49" y="36"/>
                  </a:lnTo>
                  <a:lnTo>
                    <a:pt x="63" y="34"/>
                  </a:lnTo>
                  <a:lnTo>
                    <a:pt x="82" y="28"/>
                  </a:lnTo>
                  <a:lnTo>
                    <a:pt x="96" y="13"/>
                  </a:lnTo>
                  <a:lnTo>
                    <a:pt x="97" y="3"/>
                  </a:lnTo>
                  <a:lnTo>
                    <a:pt x="97" y="0"/>
                  </a:lnTo>
                  <a:lnTo>
                    <a:pt x="91" y="2"/>
                  </a:lnTo>
                  <a:lnTo>
                    <a:pt x="70" y="12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44">
              <a:extLst>
                <a:ext uri="{FF2B5EF4-FFF2-40B4-BE49-F238E27FC236}">
                  <a16:creationId xmlns:a16="http://schemas.microsoft.com/office/drawing/2014/main" id="{600486B1-115B-45CB-874C-A50593803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3432"/>
              <a:ext cx="111" cy="18"/>
            </a:xfrm>
            <a:custGeom>
              <a:avLst/>
              <a:gdLst>
                <a:gd name="T0" fmla="*/ 223 w 445"/>
                <a:gd name="T1" fmla="*/ 45 h 73"/>
                <a:gd name="T2" fmla="*/ 172 w 445"/>
                <a:gd name="T3" fmla="*/ 43 h 73"/>
                <a:gd name="T4" fmla="*/ 90 w 445"/>
                <a:gd name="T5" fmla="*/ 28 h 73"/>
                <a:gd name="T6" fmla="*/ 33 w 445"/>
                <a:gd name="T7" fmla="*/ 10 h 73"/>
                <a:gd name="T8" fmla="*/ 3 w 445"/>
                <a:gd name="T9" fmla="*/ 0 h 73"/>
                <a:gd name="T10" fmla="*/ 0 w 445"/>
                <a:gd name="T11" fmla="*/ 3 h 73"/>
                <a:gd name="T12" fmla="*/ 2 w 445"/>
                <a:gd name="T13" fmla="*/ 10 h 73"/>
                <a:gd name="T14" fmla="*/ 21 w 445"/>
                <a:gd name="T15" fmla="*/ 31 h 73"/>
                <a:gd name="T16" fmla="*/ 71 w 445"/>
                <a:gd name="T17" fmla="*/ 55 h 73"/>
                <a:gd name="T18" fmla="*/ 134 w 445"/>
                <a:gd name="T19" fmla="*/ 69 h 73"/>
                <a:gd name="T20" fmla="*/ 189 w 445"/>
                <a:gd name="T21" fmla="*/ 73 h 73"/>
                <a:gd name="T22" fmla="*/ 223 w 445"/>
                <a:gd name="T23" fmla="*/ 73 h 73"/>
                <a:gd name="T24" fmla="*/ 256 w 445"/>
                <a:gd name="T25" fmla="*/ 73 h 73"/>
                <a:gd name="T26" fmla="*/ 311 w 445"/>
                <a:gd name="T27" fmla="*/ 69 h 73"/>
                <a:gd name="T28" fmla="*/ 374 w 445"/>
                <a:gd name="T29" fmla="*/ 55 h 73"/>
                <a:gd name="T30" fmla="*/ 424 w 445"/>
                <a:gd name="T31" fmla="*/ 31 h 73"/>
                <a:gd name="T32" fmla="*/ 443 w 445"/>
                <a:gd name="T33" fmla="*/ 10 h 73"/>
                <a:gd name="T34" fmla="*/ 445 w 445"/>
                <a:gd name="T35" fmla="*/ 3 h 73"/>
                <a:gd name="T36" fmla="*/ 442 w 445"/>
                <a:gd name="T37" fmla="*/ 0 h 73"/>
                <a:gd name="T38" fmla="*/ 412 w 445"/>
                <a:gd name="T39" fmla="*/ 10 h 73"/>
                <a:gd name="T40" fmla="*/ 355 w 445"/>
                <a:gd name="T41" fmla="*/ 28 h 73"/>
                <a:gd name="T42" fmla="*/ 273 w 445"/>
                <a:gd name="T43" fmla="*/ 43 h 73"/>
                <a:gd name="T44" fmla="*/ 223 w 445"/>
                <a:gd name="T45" fmla="*/ 4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73">
                  <a:moveTo>
                    <a:pt x="223" y="45"/>
                  </a:moveTo>
                  <a:lnTo>
                    <a:pt x="172" y="43"/>
                  </a:lnTo>
                  <a:lnTo>
                    <a:pt x="90" y="28"/>
                  </a:lnTo>
                  <a:lnTo>
                    <a:pt x="33" y="10"/>
                  </a:lnTo>
                  <a:lnTo>
                    <a:pt x="3" y="0"/>
                  </a:lnTo>
                  <a:lnTo>
                    <a:pt x="0" y="3"/>
                  </a:lnTo>
                  <a:lnTo>
                    <a:pt x="2" y="10"/>
                  </a:lnTo>
                  <a:lnTo>
                    <a:pt x="21" y="31"/>
                  </a:lnTo>
                  <a:lnTo>
                    <a:pt x="71" y="55"/>
                  </a:lnTo>
                  <a:lnTo>
                    <a:pt x="134" y="69"/>
                  </a:lnTo>
                  <a:lnTo>
                    <a:pt x="189" y="73"/>
                  </a:lnTo>
                  <a:lnTo>
                    <a:pt x="223" y="73"/>
                  </a:lnTo>
                  <a:lnTo>
                    <a:pt x="256" y="73"/>
                  </a:lnTo>
                  <a:lnTo>
                    <a:pt x="311" y="69"/>
                  </a:lnTo>
                  <a:lnTo>
                    <a:pt x="374" y="55"/>
                  </a:lnTo>
                  <a:lnTo>
                    <a:pt x="424" y="31"/>
                  </a:lnTo>
                  <a:lnTo>
                    <a:pt x="443" y="10"/>
                  </a:lnTo>
                  <a:lnTo>
                    <a:pt x="445" y="3"/>
                  </a:lnTo>
                  <a:lnTo>
                    <a:pt x="442" y="0"/>
                  </a:lnTo>
                  <a:lnTo>
                    <a:pt x="412" y="10"/>
                  </a:lnTo>
                  <a:lnTo>
                    <a:pt x="355" y="28"/>
                  </a:lnTo>
                  <a:lnTo>
                    <a:pt x="273" y="43"/>
                  </a:lnTo>
                  <a:lnTo>
                    <a:pt x="223" y="45"/>
                  </a:lnTo>
                  <a:close/>
                </a:path>
              </a:pathLst>
            </a:custGeom>
            <a:solidFill>
              <a:srgbClr val="F79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45">
              <a:extLst>
                <a:ext uri="{FF2B5EF4-FFF2-40B4-BE49-F238E27FC236}">
                  <a16:creationId xmlns:a16="http://schemas.microsoft.com/office/drawing/2014/main" id="{6AEF6E0A-AAF6-4810-B950-5A310764E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" y="3353"/>
              <a:ext cx="60" cy="60"/>
            </a:xfrm>
            <a:custGeom>
              <a:avLst/>
              <a:gdLst>
                <a:gd name="T0" fmla="*/ 241 w 241"/>
                <a:gd name="T1" fmla="*/ 121 h 241"/>
                <a:gd name="T2" fmla="*/ 239 w 241"/>
                <a:gd name="T3" fmla="*/ 145 h 241"/>
                <a:gd name="T4" fmla="*/ 221 w 241"/>
                <a:gd name="T5" fmla="*/ 188 h 241"/>
                <a:gd name="T6" fmla="*/ 188 w 241"/>
                <a:gd name="T7" fmla="*/ 221 h 241"/>
                <a:gd name="T8" fmla="*/ 145 w 241"/>
                <a:gd name="T9" fmla="*/ 240 h 241"/>
                <a:gd name="T10" fmla="*/ 121 w 241"/>
                <a:gd name="T11" fmla="*/ 241 h 241"/>
                <a:gd name="T12" fmla="*/ 96 w 241"/>
                <a:gd name="T13" fmla="*/ 240 h 241"/>
                <a:gd name="T14" fmla="*/ 53 w 241"/>
                <a:gd name="T15" fmla="*/ 221 h 241"/>
                <a:gd name="T16" fmla="*/ 21 w 241"/>
                <a:gd name="T17" fmla="*/ 188 h 241"/>
                <a:gd name="T18" fmla="*/ 2 w 241"/>
                <a:gd name="T19" fmla="*/ 145 h 241"/>
                <a:gd name="T20" fmla="*/ 0 w 241"/>
                <a:gd name="T21" fmla="*/ 121 h 241"/>
                <a:gd name="T22" fmla="*/ 2 w 241"/>
                <a:gd name="T23" fmla="*/ 96 h 241"/>
                <a:gd name="T24" fmla="*/ 21 w 241"/>
                <a:gd name="T25" fmla="*/ 53 h 241"/>
                <a:gd name="T26" fmla="*/ 53 w 241"/>
                <a:gd name="T27" fmla="*/ 20 h 241"/>
                <a:gd name="T28" fmla="*/ 96 w 241"/>
                <a:gd name="T29" fmla="*/ 3 h 241"/>
                <a:gd name="T30" fmla="*/ 121 w 241"/>
                <a:gd name="T31" fmla="*/ 0 h 241"/>
                <a:gd name="T32" fmla="*/ 145 w 241"/>
                <a:gd name="T33" fmla="*/ 3 h 241"/>
                <a:gd name="T34" fmla="*/ 188 w 241"/>
                <a:gd name="T35" fmla="*/ 20 h 241"/>
                <a:gd name="T36" fmla="*/ 221 w 241"/>
                <a:gd name="T37" fmla="*/ 53 h 241"/>
                <a:gd name="T38" fmla="*/ 239 w 241"/>
                <a:gd name="T39" fmla="*/ 96 h 241"/>
                <a:gd name="T40" fmla="*/ 241 w 241"/>
                <a:gd name="T41" fmla="*/ 12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1" h="241">
                  <a:moveTo>
                    <a:pt x="241" y="121"/>
                  </a:moveTo>
                  <a:lnTo>
                    <a:pt x="239" y="145"/>
                  </a:lnTo>
                  <a:lnTo>
                    <a:pt x="221" y="188"/>
                  </a:lnTo>
                  <a:lnTo>
                    <a:pt x="188" y="221"/>
                  </a:lnTo>
                  <a:lnTo>
                    <a:pt x="145" y="240"/>
                  </a:lnTo>
                  <a:lnTo>
                    <a:pt x="121" y="241"/>
                  </a:lnTo>
                  <a:lnTo>
                    <a:pt x="96" y="240"/>
                  </a:lnTo>
                  <a:lnTo>
                    <a:pt x="53" y="221"/>
                  </a:lnTo>
                  <a:lnTo>
                    <a:pt x="21" y="188"/>
                  </a:lnTo>
                  <a:lnTo>
                    <a:pt x="2" y="145"/>
                  </a:lnTo>
                  <a:lnTo>
                    <a:pt x="0" y="121"/>
                  </a:lnTo>
                  <a:lnTo>
                    <a:pt x="2" y="96"/>
                  </a:lnTo>
                  <a:lnTo>
                    <a:pt x="21" y="53"/>
                  </a:lnTo>
                  <a:lnTo>
                    <a:pt x="53" y="20"/>
                  </a:lnTo>
                  <a:lnTo>
                    <a:pt x="96" y="3"/>
                  </a:lnTo>
                  <a:lnTo>
                    <a:pt x="121" y="0"/>
                  </a:lnTo>
                  <a:lnTo>
                    <a:pt x="145" y="3"/>
                  </a:lnTo>
                  <a:lnTo>
                    <a:pt x="188" y="20"/>
                  </a:lnTo>
                  <a:lnTo>
                    <a:pt x="221" y="53"/>
                  </a:lnTo>
                  <a:lnTo>
                    <a:pt x="239" y="96"/>
                  </a:lnTo>
                  <a:lnTo>
                    <a:pt x="241" y="121"/>
                  </a:lnTo>
                  <a:close/>
                </a:path>
              </a:pathLst>
            </a:custGeom>
            <a:solidFill>
              <a:srgbClr val="F9A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46">
              <a:extLst>
                <a:ext uri="{FF2B5EF4-FFF2-40B4-BE49-F238E27FC236}">
                  <a16:creationId xmlns:a16="http://schemas.microsoft.com/office/drawing/2014/main" id="{DB04EC09-5F91-4072-AD2D-9BCDC2D47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3353"/>
              <a:ext cx="61" cy="60"/>
            </a:xfrm>
            <a:custGeom>
              <a:avLst/>
              <a:gdLst>
                <a:gd name="T0" fmla="*/ 241 w 241"/>
                <a:gd name="T1" fmla="*/ 121 h 241"/>
                <a:gd name="T2" fmla="*/ 239 w 241"/>
                <a:gd name="T3" fmla="*/ 145 h 241"/>
                <a:gd name="T4" fmla="*/ 221 w 241"/>
                <a:gd name="T5" fmla="*/ 188 h 241"/>
                <a:gd name="T6" fmla="*/ 188 w 241"/>
                <a:gd name="T7" fmla="*/ 221 h 241"/>
                <a:gd name="T8" fmla="*/ 145 w 241"/>
                <a:gd name="T9" fmla="*/ 240 h 241"/>
                <a:gd name="T10" fmla="*/ 121 w 241"/>
                <a:gd name="T11" fmla="*/ 241 h 241"/>
                <a:gd name="T12" fmla="*/ 96 w 241"/>
                <a:gd name="T13" fmla="*/ 240 h 241"/>
                <a:gd name="T14" fmla="*/ 53 w 241"/>
                <a:gd name="T15" fmla="*/ 221 h 241"/>
                <a:gd name="T16" fmla="*/ 21 w 241"/>
                <a:gd name="T17" fmla="*/ 188 h 241"/>
                <a:gd name="T18" fmla="*/ 2 w 241"/>
                <a:gd name="T19" fmla="*/ 145 h 241"/>
                <a:gd name="T20" fmla="*/ 0 w 241"/>
                <a:gd name="T21" fmla="*/ 121 h 241"/>
                <a:gd name="T22" fmla="*/ 2 w 241"/>
                <a:gd name="T23" fmla="*/ 96 h 241"/>
                <a:gd name="T24" fmla="*/ 21 w 241"/>
                <a:gd name="T25" fmla="*/ 53 h 241"/>
                <a:gd name="T26" fmla="*/ 53 w 241"/>
                <a:gd name="T27" fmla="*/ 20 h 241"/>
                <a:gd name="T28" fmla="*/ 96 w 241"/>
                <a:gd name="T29" fmla="*/ 3 h 241"/>
                <a:gd name="T30" fmla="*/ 121 w 241"/>
                <a:gd name="T31" fmla="*/ 0 h 241"/>
                <a:gd name="T32" fmla="*/ 145 w 241"/>
                <a:gd name="T33" fmla="*/ 3 h 241"/>
                <a:gd name="T34" fmla="*/ 188 w 241"/>
                <a:gd name="T35" fmla="*/ 20 h 241"/>
                <a:gd name="T36" fmla="*/ 221 w 241"/>
                <a:gd name="T37" fmla="*/ 53 h 241"/>
                <a:gd name="T38" fmla="*/ 239 w 241"/>
                <a:gd name="T39" fmla="*/ 96 h 241"/>
                <a:gd name="T40" fmla="*/ 241 w 241"/>
                <a:gd name="T41" fmla="*/ 12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1" h="241">
                  <a:moveTo>
                    <a:pt x="241" y="121"/>
                  </a:moveTo>
                  <a:lnTo>
                    <a:pt x="239" y="145"/>
                  </a:lnTo>
                  <a:lnTo>
                    <a:pt x="221" y="188"/>
                  </a:lnTo>
                  <a:lnTo>
                    <a:pt x="188" y="221"/>
                  </a:lnTo>
                  <a:lnTo>
                    <a:pt x="145" y="240"/>
                  </a:lnTo>
                  <a:lnTo>
                    <a:pt x="121" y="241"/>
                  </a:lnTo>
                  <a:lnTo>
                    <a:pt x="96" y="240"/>
                  </a:lnTo>
                  <a:lnTo>
                    <a:pt x="53" y="221"/>
                  </a:lnTo>
                  <a:lnTo>
                    <a:pt x="21" y="188"/>
                  </a:lnTo>
                  <a:lnTo>
                    <a:pt x="2" y="145"/>
                  </a:lnTo>
                  <a:lnTo>
                    <a:pt x="0" y="121"/>
                  </a:lnTo>
                  <a:lnTo>
                    <a:pt x="2" y="96"/>
                  </a:lnTo>
                  <a:lnTo>
                    <a:pt x="21" y="53"/>
                  </a:lnTo>
                  <a:lnTo>
                    <a:pt x="53" y="20"/>
                  </a:lnTo>
                  <a:lnTo>
                    <a:pt x="96" y="3"/>
                  </a:lnTo>
                  <a:lnTo>
                    <a:pt x="121" y="0"/>
                  </a:lnTo>
                  <a:lnTo>
                    <a:pt x="145" y="3"/>
                  </a:lnTo>
                  <a:lnTo>
                    <a:pt x="188" y="20"/>
                  </a:lnTo>
                  <a:lnTo>
                    <a:pt x="221" y="53"/>
                  </a:lnTo>
                  <a:lnTo>
                    <a:pt x="239" y="96"/>
                  </a:lnTo>
                  <a:lnTo>
                    <a:pt x="241" y="121"/>
                  </a:lnTo>
                  <a:close/>
                </a:path>
              </a:pathLst>
            </a:custGeom>
            <a:solidFill>
              <a:srgbClr val="F9A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47">
              <a:extLst>
                <a:ext uri="{FF2B5EF4-FFF2-40B4-BE49-F238E27FC236}">
                  <a16:creationId xmlns:a16="http://schemas.microsoft.com/office/drawing/2014/main" id="{1EAAC00C-939B-40FC-82D7-ABBEFCBED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" y="3550"/>
              <a:ext cx="231" cy="133"/>
            </a:xfrm>
            <a:custGeom>
              <a:avLst/>
              <a:gdLst>
                <a:gd name="T0" fmla="*/ 923 w 923"/>
                <a:gd name="T1" fmla="*/ 0 h 532"/>
                <a:gd name="T2" fmla="*/ 923 w 923"/>
                <a:gd name="T3" fmla="*/ 532 h 532"/>
                <a:gd name="T4" fmla="*/ 0 w 923"/>
                <a:gd name="T5" fmla="*/ 532 h 532"/>
                <a:gd name="T6" fmla="*/ 1 w 923"/>
                <a:gd name="T7" fmla="*/ 511 h 532"/>
                <a:gd name="T8" fmla="*/ 10 w 923"/>
                <a:gd name="T9" fmla="*/ 468 h 532"/>
                <a:gd name="T10" fmla="*/ 30 w 923"/>
                <a:gd name="T11" fmla="*/ 425 h 532"/>
                <a:gd name="T12" fmla="*/ 58 w 923"/>
                <a:gd name="T13" fmla="*/ 380 h 532"/>
                <a:gd name="T14" fmla="*/ 94 w 923"/>
                <a:gd name="T15" fmla="*/ 335 h 532"/>
                <a:gd name="T16" fmla="*/ 138 w 923"/>
                <a:gd name="T17" fmla="*/ 291 h 532"/>
                <a:gd name="T18" fmla="*/ 190 w 923"/>
                <a:gd name="T19" fmla="*/ 246 h 532"/>
                <a:gd name="T20" fmla="*/ 248 w 923"/>
                <a:gd name="T21" fmla="*/ 204 h 532"/>
                <a:gd name="T22" fmla="*/ 312 w 923"/>
                <a:gd name="T23" fmla="*/ 166 h 532"/>
                <a:gd name="T24" fmla="*/ 380 w 923"/>
                <a:gd name="T25" fmla="*/ 128 h 532"/>
                <a:gd name="T26" fmla="*/ 455 w 923"/>
                <a:gd name="T27" fmla="*/ 95 h 532"/>
                <a:gd name="T28" fmla="*/ 533 w 923"/>
                <a:gd name="T29" fmla="*/ 66 h 532"/>
                <a:gd name="T30" fmla="*/ 615 w 923"/>
                <a:gd name="T31" fmla="*/ 41 h 532"/>
                <a:gd name="T32" fmla="*/ 700 w 923"/>
                <a:gd name="T33" fmla="*/ 21 h 532"/>
                <a:gd name="T34" fmla="*/ 788 w 923"/>
                <a:gd name="T35" fmla="*/ 7 h 532"/>
                <a:gd name="T36" fmla="*/ 877 w 923"/>
                <a:gd name="T37" fmla="*/ 0 h 532"/>
                <a:gd name="T38" fmla="*/ 923 w 923"/>
                <a:gd name="T3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3" h="532">
                  <a:moveTo>
                    <a:pt x="923" y="0"/>
                  </a:moveTo>
                  <a:lnTo>
                    <a:pt x="923" y="532"/>
                  </a:lnTo>
                  <a:lnTo>
                    <a:pt x="0" y="532"/>
                  </a:lnTo>
                  <a:lnTo>
                    <a:pt x="1" y="511"/>
                  </a:lnTo>
                  <a:lnTo>
                    <a:pt x="10" y="468"/>
                  </a:lnTo>
                  <a:lnTo>
                    <a:pt x="30" y="425"/>
                  </a:lnTo>
                  <a:lnTo>
                    <a:pt x="58" y="380"/>
                  </a:lnTo>
                  <a:lnTo>
                    <a:pt x="94" y="335"/>
                  </a:lnTo>
                  <a:lnTo>
                    <a:pt x="138" y="291"/>
                  </a:lnTo>
                  <a:lnTo>
                    <a:pt x="190" y="246"/>
                  </a:lnTo>
                  <a:lnTo>
                    <a:pt x="248" y="204"/>
                  </a:lnTo>
                  <a:lnTo>
                    <a:pt x="312" y="166"/>
                  </a:lnTo>
                  <a:lnTo>
                    <a:pt x="380" y="128"/>
                  </a:lnTo>
                  <a:lnTo>
                    <a:pt x="455" y="95"/>
                  </a:lnTo>
                  <a:lnTo>
                    <a:pt x="533" y="66"/>
                  </a:lnTo>
                  <a:lnTo>
                    <a:pt x="615" y="41"/>
                  </a:lnTo>
                  <a:lnTo>
                    <a:pt x="700" y="21"/>
                  </a:lnTo>
                  <a:lnTo>
                    <a:pt x="788" y="7"/>
                  </a:lnTo>
                  <a:lnTo>
                    <a:pt x="877" y="0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rgbClr val="46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48">
              <a:extLst>
                <a:ext uri="{FF2B5EF4-FFF2-40B4-BE49-F238E27FC236}">
                  <a16:creationId xmlns:a16="http://schemas.microsoft.com/office/drawing/2014/main" id="{9674D570-3E9D-4C66-9C27-C09EF4BFB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550"/>
              <a:ext cx="230" cy="133"/>
            </a:xfrm>
            <a:custGeom>
              <a:avLst/>
              <a:gdLst>
                <a:gd name="T0" fmla="*/ 0 w 923"/>
                <a:gd name="T1" fmla="*/ 0 h 532"/>
                <a:gd name="T2" fmla="*/ 0 w 923"/>
                <a:gd name="T3" fmla="*/ 532 h 532"/>
                <a:gd name="T4" fmla="*/ 923 w 923"/>
                <a:gd name="T5" fmla="*/ 532 h 532"/>
                <a:gd name="T6" fmla="*/ 923 w 923"/>
                <a:gd name="T7" fmla="*/ 511 h 532"/>
                <a:gd name="T8" fmla="*/ 912 w 923"/>
                <a:gd name="T9" fmla="*/ 468 h 532"/>
                <a:gd name="T10" fmla="*/ 892 w 923"/>
                <a:gd name="T11" fmla="*/ 425 h 532"/>
                <a:gd name="T12" fmla="*/ 864 w 923"/>
                <a:gd name="T13" fmla="*/ 380 h 532"/>
                <a:gd name="T14" fmla="*/ 828 w 923"/>
                <a:gd name="T15" fmla="*/ 335 h 532"/>
                <a:gd name="T16" fmla="*/ 784 w 923"/>
                <a:gd name="T17" fmla="*/ 291 h 532"/>
                <a:gd name="T18" fmla="*/ 732 w 923"/>
                <a:gd name="T19" fmla="*/ 246 h 532"/>
                <a:gd name="T20" fmla="*/ 674 w 923"/>
                <a:gd name="T21" fmla="*/ 204 h 532"/>
                <a:gd name="T22" fmla="*/ 611 w 923"/>
                <a:gd name="T23" fmla="*/ 166 h 532"/>
                <a:gd name="T24" fmla="*/ 542 w 923"/>
                <a:gd name="T25" fmla="*/ 128 h 532"/>
                <a:gd name="T26" fmla="*/ 468 w 923"/>
                <a:gd name="T27" fmla="*/ 95 h 532"/>
                <a:gd name="T28" fmla="*/ 389 w 923"/>
                <a:gd name="T29" fmla="*/ 66 h 532"/>
                <a:gd name="T30" fmla="*/ 307 w 923"/>
                <a:gd name="T31" fmla="*/ 41 h 532"/>
                <a:gd name="T32" fmla="*/ 222 w 923"/>
                <a:gd name="T33" fmla="*/ 21 h 532"/>
                <a:gd name="T34" fmla="*/ 134 w 923"/>
                <a:gd name="T35" fmla="*/ 7 h 532"/>
                <a:gd name="T36" fmla="*/ 45 w 923"/>
                <a:gd name="T37" fmla="*/ 0 h 532"/>
                <a:gd name="T38" fmla="*/ 0 w 923"/>
                <a:gd name="T3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3" h="532">
                  <a:moveTo>
                    <a:pt x="0" y="0"/>
                  </a:moveTo>
                  <a:lnTo>
                    <a:pt x="0" y="532"/>
                  </a:lnTo>
                  <a:lnTo>
                    <a:pt x="923" y="532"/>
                  </a:lnTo>
                  <a:lnTo>
                    <a:pt x="923" y="511"/>
                  </a:lnTo>
                  <a:lnTo>
                    <a:pt x="912" y="468"/>
                  </a:lnTo>
                  <a:lnTo>
                    <a:pt x="892" y="425"/>
                  </a:lnTo>
                  <a:lnTo>
                    <a:pt x="864" y="380"/>
                  </a:lnTo>
                  <a:lnTo>
                    <a:pt x="828" y="335"/>
                  </a:lnTo>
                  <a:lnTo>
                    <a:pt x="784" y="291"/>
                  </a:lnTo>
                  <a:lnTo>
                    <a:pt x="732" y="246"/>
                  </a:lnTo>
                  <a:lnTo>
                    <a:pt x="674" y="204"/>
                  </a:lnTo>
                  <a:lnTo>
                    <a:pt x="611" y="166"/>
                  </a:lnTo>
                  <a:lnTo>
                    <a:pt x="542" y="128"/>
                  </a:lnTo>
                  <a:lnTo>
                    <a:pt x="468" y="95"/>
                  </a:lnTo>
                  <a:lnTo>
                    <a:pt x="389" y="66"/>
                  </a:lnTo>
                  <a:lnTo>
                    <a:pt x="307" y="41"/>
                  </a:lnTo>
                  <a:lnTo>
                    <a:pt x="222" y="21"/>
                  </a:lnTo>
                  <a:lnTo>
                    <a:pt x="134" y="7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49">
              <a:extLst>
                <a:ext uri="{FF2B5EF4-FFF2-40B4-BE49-F238E27FC236}">
                  <a16:creationId xmlns:a16="http://schemas.microsoft.com/office/drawing/2014/main" id="{08667B39-E8D1-40B3-A361-D1EE7D74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" y="3550"/>
              <a:ext cx="97" cy="127"/>
            </a:xfrm>
            <a:custGeom>
              <a:avLst/>
              <a:gdLst>
                <a:gd name="T0" fmla="*/ 385 w 385"/>
                <a:gd name="T1" fmla="*/ 507 h 507"/>
                <a:gd name="T2" fmla="*/ 385 w 385"/>
                <a:gd name="T3" fmla="*/ 0 h 507"/>
                <a:gd name="T4" fmla="*/ 334 w 385"/>
                <a:gd name="T5" fmla="*/ 1 h 507"/>
                <a:gd name="T6" fmla="*/ 235 w 385"/>
                <a:gd name="T7" fmla="*/ 10 h 507"/>
                <a:gd name="T8" fmla="*/ 138 w 385"/>
                <a:gd name="T9" fmla="*/ 27 h 507"/>
                <a:gd name="T10" fmla="*/ 45 w 385"/>
                <a:gd name="T11" fmla="*/ 50 h 507"/>
                <a:gd name="T12" fmla="*/ 0 w 385"/>
                <a:gd name="T13" fmla="*/ 64 h 507"/>
                <a:gd name="T14" fmla="*/ 385 w 385"/>
                <a:gd name="T15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5" h="507">
                  <a:moveTo>
                    <a:pt x="385" y="507"/>
                  </a:moveTo>
                  <a:lnTo>
                    <a:pt x="385" y="0"/>
                  </a:lnTo>
                  <a:lnTo>
                    <a:pt x="334" y="1"/>
                  </a:lnTo>
                  <a:lnTo>
                    <a:pt x="235" y="10"/>
                  </a:lnTo>
                  <a:lnTo>
                    <a:pt x="138" y="27"/>
                  </a:lnTo>
                  <a:lnTo>
                    <a:pt x="45" y="50"/>
                  </a:lnTo>
                  <a:lnTo>
                    <a:pt x="0" y="64"/>
                  </a:lnTo>
                  <a:lnTo>
                    <a:pt x="385" y="5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50">
              <a:extLst>
                <a:ext uri="{FF2B5EF4-FFF2-40B4-BE49-F238E27FC236}">
                  <a16:creationId xmlns:a16="http://schemas.microsoft.com/office/drawing/2014/main" id="{A532C52F-2A6F-4564-A9F5-81D385B37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550"/>
              <a:ext cx="96" cy="127"/>
            </a:xfrm>
            <a:custGeom>
              <a:avLst/>
              <a:gdLst>
                <a:gd name="T0" fmla="*/ 0 w 385"/>
                <a:gd name="T1" fmla="*/ 507 h 507"/>
                <a:gd name="T2" fmla="*/ 0 w 385"/>
                <a:gd name="T3" fmla="*/ 0 h 507"/>
                <a:gd name="T4" fmla="*/ 50 w 385"/>
                <a:gd name="T5" fmla="*/ 1 h 507"/>
                <a:gd name="T6" fmla="*/ 149 w 385"/>
                <a:gd name="T7" fmla="*/ 10 h 507"/>
                <a:gd name="T8" fmla="*/ 246 w 385"/>
                <a:gd name="T9" fmla="*/ 27 h 507"/>
                <a:gd name="T10" fmla="*/ 340 w 385"/>
                <a:gd name="T11" fmla="*/ 50 h 507"/>
                <a:gd name="T12" fmla="*/ 385 w 385"/>
                <a:gd name="T13" fmla="*/ 64 h 507"/>
                <a:gd name="T14" fmla="*/ 0 w 385"/>
                <a:gd name="T15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5" h="507">
                  <a:moveTo>
                    <a:pt x="0" y="507"/>
                  </a:moveTo>
                  <a:lnTo>
                    <a:pt x="0" y="0"/>
                  </a:lnTo>
                  <a:lnTo>
                    <a:pt x="50" y="1"/>
                  </a:lnTo>
                  <a:lnTo>
                    <a:pt x="149" y="10"/>
                  </a:lnTo>
                  <a:lnTo>
                    <a:pt x="246" y="27"/>
                  </a:lnTo>
                  <a:lnTo>
                    <a:pt x="340" y="50"/>
                  </a:lnTo>
                  <a:lnTo>
                    <a:pt x="385" y="64"/>
                  </a:lnTo>
                  <a:lnTo>
                    <a:pt x="0" y="5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51">
              <a:extLst>
                <a:ext uri="{FF2B5EF4-FFF2-40B4-BE49-F238E27FC236}">
                  <a16:creationId xmlns:a16="http://schemas.microsoft.com/office/drawing/2014/main" id="{FB4A6010-1BD0-46D4-A72A-200F9A205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3550"/>
              <a:ext cx="143" cy="69"/>
            </a:xfrm>
            <a:custGeom>
              <a:avLst/>
              <a:gdLst>
                <a:gd name="T0" fmla="*/ 285 w 570"/>
                <a:gd name="T1" fmla="*/ 0 h 277"/>
                <a:gd name="T2" fmla="*/ 211 w 570"/>
                <a:gd name="T3" fmla="*/ 1 h 277"/>
                <a:gd name="T4" fmla="*/ 68 w 570"/>
                <a:gd name="T5" fmla="*/ 20 h 277"/>
                <a:gd name="T6" fmla="*/ 0 w 570"/>
                <a:gd name="T7" fmla="*/ 35 h 277"/>
                <a:gd name="T8" fmla="*/ 5 w 570"/>
                <a:gd name="T9" fmla="*/ 68 h 277"/>
                <a:gd name="T10" fmla="*/ 26 w 570"/>
                <a:gd name="T11" fmla="*/ 127 h 277"/>
                <a:gd name="T12" fmla="*/ 50 w 570"/>
                <a:gd name="T13" fmla="*/ 167 h 277"/>
                <a:gd name="T14" fmla="*/ 81 w 570"/>
                <a:gd name="T15" fmla="*/ 204 h 277"/>
                <a:gd name="T16" fmla="*/ 123 w 570"/>
                <a:gd name="T17" fmla="*/ 237 h 277"/>
                <a:gd name="T18" fmla="*/ 177 w 570"/>
                <a:gd name="T19" fmla="*/ 262 h 277"/>
                <a:gd name="T20" fmla="*/ 245 w 570"/>
                <a:gd name="T21" fmla="*/ 276 h 277"/>
                <a:gd name="T22" fmla="*/ 285 w 570"/>
                <a:gd name="T23" fmla="*/ 277 h 277"/>
                <a:gd name="T24" fmla="*/ 324 w 570"/>
                <a:gd name="T25" fmla="*/ 276 h 277"/>
                <a:gd name="T26" fmla="*/ 392 w 570"/>
                <a:gd name="T27" fmla="*/ 262 h 277"/>
                <a:gd name="T28" fmla="*/ 446 w 570"/>
                <a:gd name="T29" fmla="*/ 237 h 277"/>
                <a:gd name="T30" fmla="*/ 488 w 570"/>
                <a:gd name="T31" fmla="*/ 204 h 277"/>
                <a:gd name="T32" fmla="*/ 520 w 570"/>
                <a:gd name="T33" fmla="*/ 167 h 277"/>
                <a:gd name="T34" fmla="*/ 543 w 570"/>
                <a:gd name="T35" fmla="*/ 127 h 277"/>
                <a:gd name="T36" fmla="*/ 564 w 570"/>
                <a:gd name="T37" fmla="*/ 68 h 277"/>
                <a:gd name="T38" fmla="*/ 570 w 570"/>
                <a:gd name="T39" fmla="*/ 35 h 277"/>
                <a:gd name="T40" fmla="*/ 501 w 570"/>
                <a:gd name="T41" fmla="*/ 20 h 277"/>
                <a:gd name="T42" fmla="*/ 358 w 570"/>
                <a:gd name="T43" fmla="*/ 1 h 277"/>
                <a:gd name="T44" fmla="*/ 285 w 570"/>
                <a:gd name="T4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0" h="277">
                  <a:moveTo>
                    <a:pt x="285" y="0"/>
                  </a:moveTo>
                  <a:lnTo>
                    <a:pt x="211" y="1"/>
                  </a:lnTo>
                  <a:lnTo>
                    <a:pt x="68" y="20"/>
                  </a:lnTo>
                  <a:lnTo>
                    <a:pt x="0" y="35"/>
                  </a:lnTo>
                  <a:lnTo>
                    <a:pt x="5" y="68"/>
                  </a:lnTo>
                  <a:lnTo>
                    <a:pt x="26" y="127"/>
                  </a:lnTo>
                  <a:lnTo>
                    <a:pt x="50" y="167"/>
                  </a:lnTo>
                  <a:lnTo>
                    <a:pt x="81" y="204"/>
                  </a:lnTo>
                  <a:lnTo>
                    <a:pt x="123" y="237"/>
                  </a:lnTo>
                  <a:lnTo>
                    <a:pt x="177" y="262"/>
                  </a:lnTo>
                  <a:lnTo>
                    <a:pt x="245" y="276"/>
                  </a:lnTo>
                  <a:lnTo>
                    <a:pt x="285" y="277"/>
                  </a:lnTo>
                  <a:lnTo>
                    <a:pt x="324" y="276"/>
                  </a:lnTo>
                  <a:lnTo>
                    <a:pt x="392" y="262"/>
                  </a:lnTo>
                  <a:lnTo>
                    <a:pt x="446" y="237"/>
                  </a:lnTo>
                  <a:lnTo>
                    <a:pt x="488" y="204"/>
                  </a:lnTo>
                  <a:lnTo>
                    <a:pt x="520" y="167"/>
                  </a:lnTo>
                  <a:lnTo>
                    <a:pt x="543" y="127"/>
                  </a:lnTo>
                  <a:lnTo>
                    <a:pt x="564" y="68"/>
                  </a:lnTo>
                  <a:lnTo>
                    <a:pt x="570" y="35"/>
                  </a:lnTo>
                  <a:lnTo>
                    <a:pt x="501" y="20"/>
                  </a:lnTo>
                  <a:lnTo>
                    <a:pt x="358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52">
              <a:extLst>
                <a:ext uri="{FF2B5EF4-FFF2-40B4-BE49-F238E27FC236}">
                  <a16:creationId xmlns:a16="http://schemas.microsoft.com/office/drawing/2014/main" id="{617D2615-048E-45E5-9B4B-DB010F440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3546"/>
              <a:ext cx="105" cy="56"/>
            </a:xfrm>
            <a:custGeom>
              <a:avLst/>
              <a:gdLst>
                <a:gd name="T0" fmla="*/ 0 w 421"/>
                <a:gd name="T1" fmla="*/ 35 h 225"/>
                <a:gd name="T2" fmla="*/ 0 w 421"/>
                <a:gd name="T3" fmla="*/ 41 h 225"/>
                <a:gd name="T4" fmla="*/ 6 w 421"/>
                <a:gd name="T5" fmla="*/ 79 h 225"/>
                <a:gd name="T6" fmla="*/ 17 w 421"/>
                <a:gd name="T7" fmla="*/ 113 h 225"/>
                <a:gd name="T8" fmla="*/ 37 w 421"/>
                <a:gd name="T9" fmla="*/ 148 h 225"/>
                <a:gd name="T10" fmla="*/ 68 w 421"/>
                <a:gd name="T11" fmla="*/ 182 h 225"/>
                <a:gd name="T12" fmla="*/ 113 w 421"/>
                <a:gd name="T13" fmla="*/ 209 h 225"/>
                <a:gd name="T14" fmla="*/ 173 w 421"/>
                <a:gd name="T15" fmla="*/ 224 h 225"/>
                <a:gd name="T16" fmla="*/ 211 w 421"/>
                <a:gd name="T17" fmla="*/ 225 h 225"/>
                <a:gd name="T18" fmla="*/ 248 w 421"/>
                <a:gd name="T19" fmla="*/ 224 h 225"/>
                <a:gd name="T20" fmla="*/ 310 w 421"/>
                <a:gd name="T21" fmla="*/ 209 h 225"/>
                <a:gd name="T22" fmla="*/ 354 w 421"/>
                <a:gd name="T23" fmla="*/ 182 h 225"/>
                <a:gd name="T24" fmla="*/ 385 w 421"/>
                <a:gd name="T25" fmla="*/ 148 h 225"/>
                <a:gd name="T26" fmla="*/ 404 w 421"/>
                <a:gd name="T27" fmla="*/ 113 h 225"/>
                <a:gd name="T28" fmla="*/ 415 w 421"/>
                <a:gd name="T29" fmla="*/ 79 h 225"/>
                <a:gd name="T30" fmla="*/ 421 w 421"/>
                <a:gd name="T31" fmla="*/ 41 h 225"/>
                <a:gd name="T32" fmla="*/ 421 w 421"/>
                <a:gd name="T33" fmla="*/ 35 h 225"/>
                <a:gd name="T34" fmla="*/ 415 w 421"/>
                <a:gd name="T35" fmla="*/ 33 h 225"/>
                <a:gd name="T36" fmla="*/ 344 w 421"/>
                <a:gd name="T37" fmla="*/ 14 h 225"/>
                <a:gd name="T38" fmla="*/ 256 w 421"/>
                <a:gd name="T39" fmla="*/ 2 h 225"/>
                <a:gd name="T40" fmla="*/ 188 w 421"/>
                <a:gd name="T41" fmla="*/ 0 h 225"/>
                <a:gd name="T42" fmla="*/ 114 w 421"/>
                <a:gd name="T43" fmla="*/ 5 h 225"/>
                <a:gd name="T44" fmla="*/ 39 w 421"/>
                <a:gd name="T45" fmla="*/ 21 h 225"/>
                <a:gd name="T46" fmla="*/ 0 w 421"/>
                <a:gd name="T47" fmla="*/ 3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1" h="225">
                  <a:moveTo>
                    <a:pt x="0" y="35"/>
                  </a:moveTo>
                  <a:lnTo>
                    <a:pt x="0" y="41"/>
                  </a:lnTo>
                  <a:lnTo>
                    <a:pt x="6" y="79"/>
                  </a:lnTo>
                  <a:lnTo>
                    <a:pt x="17" y="113"/>
                  </a:lnTo>
                  <a:lnTo>
                    <a:pt x="37" y="148"/>
                  </a:lnTo>
                  <a:lnTo>
                    <a:pt x="68" y="182"/>
                  </a:lnTo>
                  <a:lnTo>
                    <a:pt x="113" y="209"/>
                  </a:lnTo>
                  <a:lnTo>
                    <a:pt x="173" y="224"/>
                  </a:lnTo>
                  <a:lnTo>
                    <a:pt x="211" y="225"/>
                  </a:lnTo>
                  <a:lnTo>
                    <a:pt x="248" y="224"/>
                  </a:lnTo>
                  <a:lnTo>
                    <a:pt x="310" y="209"/>
                  </a:lnTo>
                  <a:lnTo>
                    <a:pt x="354" y="182"/>
                  </a:lnTo>
                  <a:lnTo>
                    <a:pt x="385" y="148"/>
                  </a:lnTo>
                  <a:lnTo>
                    <a:pt x="404" y="113"/>
                  </a:lnTo>
                  <a:lnTo>
                    <a:pt x="415" y="79"/>
                  </a:lnTo>
                  <a:lnTo>
                    <a:pt x="421" y="41"/>
                  </a:lnTo>
                  <a:lnTo>
                    <a:pt x="421" y="35"/>
                  </a:lnTo>
                  <a:lnTo>
                    <a:pt x="415" y="33"/>
                  </a:lnTo>
                  <a:lnTo>
                    <a:pt x="344" y="14"/>
                  </a:lnTo>
                  <a:lnTo>
                    <a:pt x="256" y="2"/>
                  </a:lnTo>
                  <a:lnTo>
                    <a:pt x="188" y="0"/>
                  </a:lnTo>
                  <a:lnTo>
                    <a:pt x="114" y="5"/>
                  </a:lnTo>
                  <a:lnTo>
                    <a:pt x="39" y="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53">
              <a:extLst>
                <a:ext uri="{FF2B5EF4-FFF2-40B4-BE49-F238E27FC236}">
                  <a16:creationId xmlns:a16="http://schemas.microsoft.com/office/drawing/2014/main" id="{30B36BCC-150D-4418-8A15-0069234EA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3555"/>
              <a:ext cx="142" cy="128"/>
            </a:xfrm>
            <a:custGeom>
              <a:avLst/>
              <a:gdLst>
                <a:gd name="T0" fmla="*/ 243 w 567"/>
                <a:gd name="T1" fmla="*/ 19 h 511"/>
                <a:gd name="T2" fmla="*/ 243 w 567"/>
                <a:gd name="T3" fmla="*/ 14 h 511"/>
                <a:gd name="T4" fmla="*/ 239 w 567"/>
                <a:gd name="T5" fmla="*/ 9 h 511"/>
                <a:gd name="T6" fmla="*/ 224 w 567"/>
                <a:gd name="T7" fmla="*/ 3 h 511"/>
                <a:gd name="T8" fmla="*/ 189 w 567"/>
                <a:gd name="T9" fmla="*/ 0 h 511"/>
                <a:gd name="T10" fmla="*/ 146 w 567"/>
                <a:gd name="T11" fmla="*/ 6 h 511"/>
                <a:gd name="T12" fmla="*/ 100 w 567"/>
                <a:gd name="T13" fmla="*/ 19 h 511"/>
                <a:gd name="T14" fmla="*/ 56 w 567"/>
                <a:gd name="T15" fmla="*/ 39 h 511"/>
                <a:gd name="T16" fmla="*/ 21 w 567"/>
                <a:gd name="T17" fmla="*/ 67 h 511"/>
                <a:gd name="T18" fmla="*/ 5 w 567"/>
                <a:gd name="T19" fmla="*/ 93 h 511"/>
                <a:gd name="T20" fmla="*/ 0 w 567"/>
                <a:gd name="T21" fmla="*/ 112 h 511"/>
                <a:gd name="T22" fmla="*/ 0 w 567"/>
                <a:gd name="T23" fmla="*/ 123 h 511"/>
                <a:gd name="T24" fmla="*/ 1 w 567"/>
                <a:gd name="T25" fmla="*/ 134 h 511"/>
                <a:gd name="T26" fmla="*/ 7 w 567"/>
                <a:gd name="T27" fmla="*/ 155 h 511"/>
                <a:gd name="T28" fmla="*/ 26 w 567"/>
                <a:gd name="T29" fmla="*/ 186 h 511"/>
                <a:gd name="T30" fmla="*/ 67 w 567"/>
                <a:gd name="T31" fmla="*/ 223 h 511"/>
                <a:gd name="T32" fmla="*/ 119 w 567"/>
                <a:gd name="T33" fmla="*/ 259 h 511"/>
                <a:gd name="T34" fmla="*/ 210 w 567"/>
                <a:gd name="T35" fmla="*/ 305 h 511"/>
                <a:gd name="T36" fmla="*/ 319 w 567"/>
                <a:gd name="T37" fmla="*/ 354 h 511"/>
                <a:gd name="T38" fmla="*/ 354 w 567"/>
                <a:gd name="T39" fmla="*/ 371 h 511"/>
                <a:gd name="T40" fmla="*/ 418 w 567"/>
                <a:gd name="T41" fmla="*/ 410 h 511"/>
                <a:gd name="T42" fmla="*/ 547 w 567"/>
                <a:gd name="T43" fmla="*/ 498 h 511"/>
                <a:gd name="T44" fmla="*/ 565 w 567"/>
                <a:gd name="T45" fmla="*/ 511 h 511"/>
                <a:gd name="T46" fmla="*/ 566 w 567"/>
                <a:gd name="T47" fmla="*/ 508 h 511"/>
                <a:gd name="T48" fmla="*/ 567 w 567"/>
                <a:gd name="T49" fmla="*/ 476 h 511"/>
                <a:gd name="T50" fmla="*/ 559 w 567"/>
                <a:gd name="T51" fmla="*/ 439 h 511"/>
                <a:gd name="T52" fmla="*/ 546 w 567"/>
                <a:gd name="T53" fmla="*/ 411 h 511"/>
                <a:gd name="T54" fmla="*/ 525 w 567"/>
                <a:gd name="T55" fmla="*/ 381 h 511"/>
                <a:gd name="T56" fmla="*/ 492 w 567"/>
                <a:gd name="T57" fmla="*/ 351 h 511"/>
                <a:gd name="T58" fmla="*/ 472 w 567"/>
                <a:gd name="T59" fmla="*/ 337 h 511"/>
                <a:gd name="T60" fmla="*/ 449 w 567"/>
                <a:gd name="T61" fmla="*/ 322 h 511"/>
                <a:gd name="T62" fmla="*/ 406 w 567"/>
                <a:gd name="T63" fmla="*/ 285 h 511"/>
                <a:gd name="T64" fmla="*/ 345 w 567"/>
                <a:gd name="T65" fmla="*/ 218 h 511"/>
                <a:gd name="T66" fmla="*/ 279 w 567"/>
                <a:gd name="T67" fmla="*/ 123 h 511"/>
                <a:gd name="T68" fmla="*/ 250 w 567"/>
                <a:gd name="T69" fmla="*/ 62 h 511"/>
                <a:gd name="T70" fmla="*/ 243 w 567"/>
                <a:gd name="T71" fmla="*/ 29 h 511"/>
                <a:gd name="T72" fmla="*/ 243 w 567"/>
                <a:gd name="T73" fmla="*/ 19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7" h="511">
                  <a:moveTo>
                    <a:pt x="243" y="19"/>
                  </a:moveTo>
                  <a:lnTo>
                    <a:pt x="243" y="14"/>
                  </a:lnTo>
                  <a:lnTo>
                    <a:pt x="239" y="9"/>
                  </a:lnTo>
                  <a:lnTo>
                    <a:pt x="224" y="3"/>
                  </a:lnTo>
                  <a:lnTo>
                    <a:pt x="189" y="0"/>
                  </a:lnTo>
                  <a:lnTo>
                    <a:pt x="146" y="6"/>
                  </a:lnTo>
                  <a:lnTo>
                    <a:pt x="100" y="19"/>
                  </a:lnTo>
                  <a:lnTo>
                    <a:pt x="56" y="39"/>
                  </a:lnTo>
                  <a:lnTo>
                    <a:pt x="21" y="67"/>
                  </a:lnTo>
                  <a:lnTo>
                    <a:pt x="5" y="93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1" y="134"/>
                  </a:lnTo>
                  <a:lnTo>
                    <a:pt x="7" y="155"/>
                  </a:lnTo>
                  <a:lnTo>
                    <a:pt x="26" y="186"/>
                  </a:lnTo>
                  <a:lnTo>
                    <a:pt x="67" y="223"/>
                  </a:lnTo>
                  <a:lnTo>
                    <a:pt x="119" y="259"/>
                  </a:lnTo>
                  <a:lnTo>
                    <a:pt x="210" y="305"/>
                  </a:lnTo>
                  <a:lnTo>
                    <a:pt x="319" y="354"/>
                  </a:lnTo>
                  <a:lnTo>
                    <a:pt x="354" y="371"/>
                  </a:lnTo>
                  <a:lnTo>
                    <a:pt x="418" y="410"/>
                  </a:lnTo>
                  <a:lnTo>
                    <a:pt x="547" y="498"/>
                  </a:lnTo>
                  <a:lnTo>
                    <a:pt x="565" y="511"/>
                  </a:lnTo>
                  <a:lnTo>
                    <a:pt x="566" y="508"/>
                  </a:lnTo>
                  <a:lnTo>
                    <a:pt x="567" y="476"/>
                  </a:lnTo>
                  <a:lnTo>
                    <a:pt x="559" y="439"/>
                  </a:lnTo>
                  <a:lnTo>
                    <a:pt x="546" y="411"/>
                  </a:lnTo>
                  <a:lnTo>
                    <a:pt x="525" y="381"/>
                  </a:lnTo>
                  <a:lnTo>
                    <a:pt x="492" y="351"/>
                  </a:lnTo>
                  <a:lnTo>
                    <a:pt x="472" y="337"/>
                  </a:lnTo>
                  <a:lnTo>
                    <a:pt x="449" y="322"/>
                  </a:lnTo>
                  <a:lnTo>
                    <a:pt x="406" y="285"/>
                  </a:lnTo>
                  <a:lnTo>
                    <a:pt x="345" y="218"/>
                  </a:lnTo>
                  <a:lnTo>
                    <a:pt x="279" y="123"/>
                  </a:lnTo>
                  <a:lnTo>
                    <a:pt x="250" y="62"/>
                  </a:lnTo>
                  <a:lnTo>
                    <a:pt x="243" y="29"/>
                  </a:lnTo>
                  <a:lnTo>
                    <a:pt x="243" y="19"/>
                  </a:lnTo>
                  <a:close/>
                </a:path>
              </a:pathLst>
            </a:custGeom>
            <a:solidFill>
              <a:srgbClr val="3AB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54">
              <a:extLst>
                <a:ext uri="{FF2B5EF4-FFF2-40B4-BE49-F238E27FC236}">
                  <a16:creationId xmlns:a16="http://schemas.microsoft.com/office/drawing/2014/main" id="{013A6910-87DB-48DD-8921-CD90EED9A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3555"/>
              <a:ext cx="141" cy="128"/>
            </a:xfrm>
            <a:custGeom>
              <a:avLst/>
              <a:gdLst>
                <a:gd name="T0" fmla="*/ 324 w 567"/>
                <a:gd name="T1" fmla="*/ 19 h 511"/>
                <a:gd name="T2" fmla="*/ 324 w 567"/>
                <a:gd name="T3" fmla="*/ 14 h 511"/>
                <a:gd name="T4" fmla="*/ 328 w 567"/>
                <a:gd name="T5" fmla="*/ 9 h 511"/>
                <a:gd name="T6" fmla="*/ 343 w 567"/>
                <a:gd name="T7" fmla="*/ 3 h 511"/>
                <a:gd name="T8" fmla="*/ 378 w 567"/>
                <a:gd name="T9" fmla="*/ 0 h 511"/>
                <a:gd name="T10" fmla="*/ 421 w 567"/>
                <a:gd name="T11" fmla="*/ 6 h 511"/>
                <a:gd name="T12" fmla="*/ 467 w 567"/>
                <a:gd name="T13" fmla="*/ 19 h 511"/>
                <a:gd name="T14" fmla="*/ 511 w 567"/>
                <a:gd name="T15" fmla="*/ 39 h 511"/>
                <a:gd name="T16" fmla="*/ 546 w 567"/>
                <a:gd name="T17" fmla="*/ 67 h 511"/>
                <a:gd name="T18" fmla="*/ 562 w 567"/>
                <a:gd name="T19" fmla="*/ 93 h 511"/>
                <a:gd name="T20" fmla="*/ 567 w 567"/>
                <a:gd name="T21" fmla="*/ 112 h 511"/>
                <a:gd name="T22" fmla="*/ 567 w 567"/>
                <a:gd name="T23" fmla="*/ 123 h 511"/>
                <a:gd name="T24" fmla="*/ 567 w 567"/>
                <a:gd name="T25" fmla="*/ 134 h 511"/>
                <a:gd name="T26" fmla="*/ 561 w 567"/>
                <a:gd name="T27" fmla="*/ 155 h 511"/>
                <a:gd name="T28" fmla="*/ 541 w 567"/>
                <a:gd name="T29" fmla="*/ 186 h 511"/>
                <a:gd name="T30" fmla="*/ 501 w 567"/>
                <a:gd name="T31" fmla="*/ 223 h 511"/>
                <a:gd name="T32" fmla="*/ 448 w 567"/>
                <a:gd name="T33" fmla="*/ 259 h 511"/>
                <a:gd name="T34" fmla="*/ 359 w 567"/>
                <a:gd name="T35" fmla="*/ 305 h 511"/>
                <a:gd name="T36" fmla="*/ 248 w 567"/>
                <a:gd name="T37" fmla="*/ 354 h 511"/>
                <a:gd name="T38" fmla="*/ 213 w 567"/>
                <a:gd name="T39" fmla="*/ 371 h 511"/>
                <a:gd name="T40" fmla="*/ 149 w 567"/>
                <a:gd name="T41" fmla="*/ 410 h 511"/>
                <a:gd name="T42" fmla="*/ 20 w 567"/>
                <a:gd name="T43" fmla="*/ 498 h 511"/>
                <a:gd name="T44" fmla="*/ 2 w 567"/>
                <a:gd name="T45" fmla="*/ 511 h 511"/>
                <a:gd name="T46" fmla="*/ 2 w 567"/>
                <a:gd name="T47" fmla="*/ 508 h 511"/>
                <a:gd name="T48" fmla="*/ 0 w 567"/>
                <a:gd name="T49" fmla="*/ 476 h 511"/>
                <a:gd name="T50" fmla="*/ 9 w 567"/>
                <a:gd name="T51" fmla="*/ 439 h 511"/>
                <a:gd name="T52" fmla="*/ 22 w 567"/>
                <a:gd name="T53" fmla="*/ 411 h 511"/>
                <a:gd name="T54" fmla="*/ 42 w 567"/>
                <a:gd name="T55" fmla="*/ 381 h 511"/>
                <a:gd name="T56" fmla="*/ 75 w 567"/>
                <a:gd name="T57" fmla="*/ 351 h 511"/>
                <a:gd name="T58" fmla="*/ 96 w 567"/>
                <a:gd name="T59" fmla="*/ 337 h 511"/>
                <a:gd name="T60" fmla="*/ 118 w 567"/>
                <a:gd name="T61" fmla="*/ 322 h 511"/>
                <a:gd name="T62" fmla="*/ 162 w 567"/>
                <a:gd name="T63" fmla="*/ 285 h 511"/>
                <a:gd name="T64" fmla="*/ 223 w 567"/>
                <a:gd name="T65" fmla="*/ 218 h 511"/>
                <a:gd name="T66" fmla="*/ 288 w 567"/>
                <a:gd name="T67" fmla="*/ 123 h 511"/>
                <a:gd name="T68" fmla="*/ 317 w 567"/>
                <a:gd name="T69" fmla="*/ 62 h 511"/>
                <a:gd name="T70" fmla="*/ 325 w 567"/>
                <a:gd name="T71" fmla="*/ 29 h 511"/>
                <a:gd name="T72" fmla="*/ 324 w 567"/>
                <a:gd name="T73" fmla="*/ 19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7" h="511">
                  <a:moveTo>
                    <a:pt x="324" y="19"/>
                  </a:moveTo>
                  <a:lnTo>
                    <a:pt x="324" y="14"/>
                  </a:lnTo>
                  <a:lnTo>
                    <a:pt x="328" y="9"/>
                  </a:lnTo>
                  <a:lnTo>
                    <a:pt x="343" y="3"/>
                  </a:lnTo>
                  <a:lnTo>
                    <a:pt x="378" y="0"/>
                  </a:lnTo>
                  <a:lnTo>
                    <a:pt x="421" y="6"/>
                  </a:lnTo>
                  <a:lnTo>
                    <a:pt x="467" y="19"/>
                  </a:lnTo>
                  <a:lnTo>
                    <a:pt x="511" y="39"/>
                  </a:lnTo>
                  <a:lnTo>
                    <a:pt x="546" y="67"/>
                  </a:lnTo>
                  <a:lnTo>
                    <a:pt x="562" y="93"/>
                  </a:lnTo>
                  <a:lnTo>
                    <a:pt x="567" y="112"/>
                  </a:lnTo>
                  <a:lnTo>
                    <a:pt x="567" y="123"/>
                  </a:lnTo>
                  <a:lnTo>
                    <a:pt x="567" y="134"/>
                  </a:lnTo>
                  <a:lnTo>
                    <a:pt x="561" y="155"/>
                  </a:lnTo>
                  <a:lnTo>
                    <a:pt x="541" y="186"/>
                  </a:lnTo>
                  <a:lnTo>
                    <a:pt x="501" y="223"/>
                  </a:lnTo>
                  <a:lnTo>
                    <a:pt x="448" y="259"/>
                  </a:lnTo>
                  <a:lnTo>
                    <a:pt x="359" y="305"/>
                  </a:lnTo>
                  <a:lnTo>
                    <a:pt x="248" y="354"/>
                  </a:lnTo>
                  <a:lnTo>
                    <a:pt x="213" y="371"/>
                  </a:lnTo>
                  <a:lnTo>
                    <a:pt x="149" y="410"/>
                  </a:lnTo>
                  <a:lnTo>
                    <a:pt x="20" y="498"/>
                  </a:lnTo>
                  <a:lnTo>
                    <a:pt x="2" y="511"/>
                  </a:lnTo>
                  <a:lnTo>
                    <a:pt x="2" y="508"/>
                  </a:lnTo>
                  <a:lnTo>
                    <a:pt x="0" y="476"/>
                  </a:lnTo>
                  <a:lnTo>
                    <a:pt x="9" y="439"/>
                  </a:lnTo>
                  <a:lnTo>
                    <a:pt x="22" y="411"/>
                  </a:lnTo>
                  <a:lnTo>
                    <a:pt x="42" y="381"/>
                  </a:lnTo>
                  <a:lnTo>
                    <a:pt x="75" y="351"/>
                  </a:lnTo>
                  <a:lnTo>
                    <a:pt x="96" y="337"/>
                  </a:lnTo>
                  <a:lnTo>
                    <a:pt x="118" y="322"/>
                  </a:lnTo>
                  <a:lnTo>
                    <a:pt x="162" y="285"/>
                  </a:lnTo>
                  <a:lnTo>
                    <a:pt x="223" y="218"/>
                  </a:lnTo>
                  <a:lnTo>
                    <a:pt x="288" y="123"/>
                  </a:lnTo>
                  <a:lnTo>
                    <a:pt x="317" y="62"/>
                  </a:lnTo>
                  <a:lnTo>
                    <a:pt x="325" y="29"/>
                  </a:lnTo>
                  <a:lnTo>
                    <a:pt x="324" y="19"/>
                  </a:lnTo>
                  <a:close/>
                </a:path>
              </a:pathLst>
            </a:custGeom>
            <a:solidFill>
              <a:srgbClr val="3AB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55">
              <a:extLst>
                <a:ext uri="{FF2B5EF4-FFF2-40B4-BE49-F238E27FC236}">
                  <a16:creationId xmlns:a16="http://schemas.microsoft.com/office/drawing/2014/main" id="{6F9D7312-9699-44E8-82BB-EFA8854D7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" y="2941"/>
              <a:ext cx="537" cy="626"/>
            </a:xfrm>
            <a:custGeom>
              <a:avLst/>
              <a:gdLst>
                <a:gd name="T0" fmla="*/ 987 w 2149"/>
                <a:gd name="T1" fmla="*/ 1 h 2505"/>
                <a:gd name="T2" fmla="*/ 687 w 2149"/>
                <a:gd name="T3" fmla="*/ 56 h 2505"/>
                <a:gd name="T4" fmla="*/ 453 w 2149"/>
                <a:gd name="T5" fmla="*/ 173 h 2505"/>
                <a:gd name="T6" fmla="*/ 279 w 2149"/>
                <a:gd name="T7" fmla="*/ 340 h 2505"/>
                <a:gd name="T8" fmla="*/ 154 w 2149"/>
                <a:gd name="T9" fmla="*/ 545 h 2505"/>
                <a:gd name="T10" fmla="*/ 72 w 2149"/>
                <a:gd name="T11" fmla="*/ 775 h 2505"/>
                <a:gd name="T12" fmla="*/ 25 w 2149"/>
                <a:gd name="T13" fmla="*/ 1019 h 2505"/>
                <a:gd name="T14" fmla="*/ 1 w 2149"/>
                <a:gd name="T15" fmla="*/ 1323 h 2505"/>
                <a:gd name="T16" fmla="*/ 0 w 2149"/>
                <a:gd name="T17" fmla="*/ 1497 h 2505"/>
                <a:gd name="T18" fmla="*/ 22 w 2149"/>
                <a:gd name="T19" fmla="*/ 1708 h 2505"/>
                <a:gd name="T20" fmla="*/ 66 w 2149"/>
                <a:gd name="T21" fmla="*/ 1895 h 2505"/>
                <a:gd name="T22" fmla="*/ 130 w 2149"/>
                <a:gd name="T23" fmla="*/ 2058 h 2505"/>
                <a:gd name="T24" fmla="*/ 210 w 2149"/>
                <a:gd name="T25" fmla="*/ 2198 h 2505"/>
                <a:gd name="T26" fmla="*/ 323 w 2149"/>
                <a:gd name="T27" fmla="*/ 2338 h 2505"/>
                <a:gd name="T28" fmla="*/ 515 w 2149"/>
                <a:gd name="T29" fmla="*/ 2484 h 2505"/>
                <a:gd name="T30" fmla="*/ 550 w 2149"/>
                <a:gd name="T31" fmla="*/ 2483 h 2505"/>
                <a:gd name="T32" fmla="*/ 418 w 2149"/>
                <a:gd name="T33" fmla="*/ 2168 h 2505"/>
                <a:gd name="T34" fmla="*/ 351 w 2149"/>
                <a:gd name="T35" fmla="*/ 1923 h 2505"/>
                <a:gd name="T36" fmla="*/ 316 w 2149"/>
                <a:gd name="T37" fmla="*/ 1700 h 2505"/>
                <a:gd name="T38" fmla="*/ 310 w 2149"/>
                <a:gd name="T39" fmla="*/ 1462 h 2505"/>
                <a:gd name="T40" fmla="*/ 345 w 2149"/>
                <a:gd name="T41" fmla="*/ 1219 h 2505"/>
                <a:gd name="T42" fmla="*/ 378 w 2149"/>
                <a:gd name="T43" fmla="*/ 1110 h 2505"/>
                <a:gd name="T44" fmla="*/ 461 w 2149"/>
                <a:gd name="T45" fmla="*/ 956 h 2505"/>
                <a:gd name="T46" fmla="*/ 569 w 2149"/>
                <a:gd name="T47" fmla="*/ 855 h 2505"/>
                <a:gd name="T48" fmla="*/ 687 w 2149"/>
                <a:gd name="T49" fmla="*/ 796 h 2505"/>
                <a:gd name="T50" fmla="*/ 837 w 2149"/>
                <a:gd name="T51" fmla="*/ 764 h 2505"/>
                <a:gd name="T52" fmla="*/ 1057 w 2149"/>
                <a:gd name="T53" fmla="*/ 780 h 2505"/>
                <a:gd name="T54" fmla="*/ 1092 w 2149"/>
                <a:gd name="T55" fmla="*/ 780 h 2505"/>
                <a:gd name="T56" fmla="*/ 1312 w 2149"/>
                <a:gd name="T57" fmla="*/ 764 h 2505"/>
                <a:gd name="T58" fmla="*/ 1462 w 2149"/>
                <a:gd name="T59" fmla="*/ 796 h 2505"/>
                <a:gd name="T60" fmla="*/ 1581 w 2149"/>
                <a:gd name="T61" fmla="*/ 855 h 2505"/>
                <a:gd name="T62" fmla="*/ 1688 w 2149"/>
                <a:gd name="T63" fmla="*/ 956 h 2505"/>
                <a:gd name="T64" fmla="*/ 1772 w 2149"/>
                <a:gd name="T65" fmla="*/ 1110 h 2505"/>
                <a:gd name="T66" fmla="*/ 1804 w 2149"/>
                <a:gd name="T67" fmla="*/ 1219 h 2505"/>
                <a:gd name="T68" fmla="*/ 1839 w 2149"/>
                <a:gd name="T69" fmla="*/ 1462 h 2505"/>
                <a:gd name="T70" fmla="*/ 1833 w 2149"/>
                <a:gd name="T71" fmla="*/ 1700 h 2505"/>
                <a:gd name="T72" fmla="*/ 1799 w 2149"/>
                <a:gd name="T73" fmla="*/ 1923 h 2505"/>
                <a:gd name="T74" fmla="*/ 1731 w 2149"/>
                <a:gd name="T75" fmla="*/ 2168 h 2505"/>
                <a:gd name="T76" fmla="*/ 1600 w 2149"/>
                <a:gd name="T77" fmla="*/ 2483 h 2505"/>
                <a:gd name="T78" fmla="*/ 1634 w 2149"/>
                <a:gd name="T79" fmla="*/ 2484 h 2505"/>
                <a:gd name="T80" fmla="*/ 1827 w 2149"/>
                <a:gd name="T81" fmla="*/ 2338 h 2505"/>
                <a:gd name="T82" fmla="*/ 1941 w 2149"/>
                <a:gd name="T83" fmla="*/ 2198 h 2505"/>
                <a:gd name="T84" fmla="*/ 2019 w 2149"/>
                <a:gd name="T85" fmla="*/ 2058 h 2505"/>
                <a:gd name="T86" fmla="*/ 2084 w 2149"/>
                <a:gd name="T87" fmla="*/ 1895 h 2505"/>
                <a:gd name="T88" fmla="*/ 2129 w 2149"/>
                <a:gd name="T89" fmla="*/ 1708 h 2505"/>
                <a:gd name="T90" fmla="*/ 2149 w 2149"/>
                <a:gd name="T91" fmla="*/ 1497 h 2505"/>
                <a:gd name="T92" fmla="*/ 2149 w 2149"/>
                <a:gd name="T93" fmla="*/ 1323 h 2505"/>
                <a:gd name="T94" fmla="*/ 2124 w 2149"/>
                <a:gd name="T95" fmla="*/ 1019 h 2505"/>
                <a:gd name="T96" fmla="*/ 2077 w 2149"/>
                <a:gd name="T97" fmla="*/ 775 h 2505"/>
                <a:gd name="T98" fmla="*/ 1995 w 2149"/>
                <a:gd name="T99" fmla="*/ 545 h 2505"/>
                <a:gd name="T100" fmla="*/ 1871 w 2149"/>
                <a:gd name="T101" fmla="*/ 340 h 2505"/>
                <a:gd name="T102" fmla="*/ 1696 w 2149"/>
                <a:gd name="T103" fmla="*/ 173 h 2505"/>
                <a:gd name="T104" fmla="*/ 1463 w 2149"/>
                <a:gd name="T105" fmla="*/ 56 h 2505"/>
                <a:gd name="T106" fmla="*/ 1162 w 2149"/>
                <a:gd name="T107" fmla="*/ 1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49" h="2505">
                  <a:moveTo>
                    <a:pt x="1075" y="0"/>
                  </a:moveTo>
                  <a:lnTo>
                    <a:pt x="987" y="1"/>
                  </a:lnTo>
                  <a:lnTo>
                    <a:pt x="828" y="20"/>
                  </a:lnTo>
                  <a:lnTo>
                    <a:pt x="687" y="56"/>
                  </a:lnTo>
                  <a:lnTo>
                    <a:pt x="563" y="108"/>
                  </a:lnTo>
                  <a:lnTo>
                    <a:pt x="453" y="173"/>
                  </a:lnTo>
                  <a:lnTo>
                    <a:pt x="359" y="251"/>
                  </a:lnTo>
                  <a:lnTo>
                    <a:pt x="279" y="340"/>
                  </a:lnTo>
                  <a:lnTo>
                    <a:pt x="211" y="438"/>
                  </a:lnTo>
                  <a:lnTo>
                    <a:pt x="154" y="545"/>
                  </a:lnTo>
                  <a:lnTo>
                    <a:pt x="109" y="658"/>
                  </a:lnTo>
                  <a:lnTo>
                    <a:pt x="72" y="775"/>
                  </a:lnTo>
                  <a:lnTo>
                    <a:pt x="45" y="896"/>
                  </a:lnTo>
                  <a:lnTo>
                    <a:pt x="25" y="1019"/>
                  </a:lnTo>
                  <a:lnTo>
                    <a:pt x="12" y="1141"/>
                  </a:lnTo>
                  <a:lnTo>
                    <a:pt x="1" y="1323"/>
                  </a:lnTo>
                  <a:lnTo>
                    <a:pt x="0" y="1440"/>
                  </a:lnTo>
                  <a:lnTo>
                    <a:pt x="0" y="1497"/>
                  </a:lnTo>
                  <a:lnTo>
                    <a:pt x="8" y="1606"/>
                  </a:lnTo>
                  <a:lnTo>
                    <a:pt x="22" y="1708"/>
                  </a:lnTo>
                  <a:lnTo>
                    <a:pt x="41" y="1805"/>
                  </a:lnTo>
                  <a:lnTo>
                    <a:pt x="66" y="1895"/>
                  </a:lnTo>
                  <a:lnTo>
                    <a:pt x="96" y="1979"/>
                  </a:lnTo>
                  <a:lnTo>
                    <a:pt x="130" y="2058"/>
                  </a:lnTo>
                  <a:lnTo>
                    <a:pt x="168" y="2131"/>
                  </a:lnTo>
                  <a:lnTo>
                    <a:pt x="210" y="2198"/>
                  </a:lnTo>
                  <a:lnTo>
                    <a:pt x="253" y="2258"/>
                  </a:lnTo>
                  <a:lnTo>
                    <a:pt x="323" y="2338"/>
                  </a:lnTo>
                  <a:lnTo>
                    <a:pt x="418" y="2423"/>
                  </a:lnTo>
                  <a:lnTo>
                    <a:pt x="515" y="2484"/>
                  </a:lnTo>
                  <a:lnTo>
                    <a:pt x="563" y="2505"/>
                  </a:lnTo>
                  <a:lnTo>
                    <a:pt x="550" y="2483"/>
                  </a:lnTo>
                  <a:lnTo>
                    <a:pt x="478" y="2325"/>
                  </a:lnTo>
                  <a:lnTo>
                    <a:pt x="418" y="2168"/>
                  </a:lnTo>
                  <a:lnTo>
                    <a:pt x="375" y="2026"/>
                  </a:lnTo>
                  <a:lnTo>
                    <a:pt x="351" y="1923"/>
                  </a:lnTo>
                  <a:lnTo>
                    <a:pt x="330" y="1814"/>
                  </a:lnTo>
                  <a:lnTo>
                    <a:pt x="316" y="1700"/>
                  </a:lnTo>
                  <a:lnTo>
                    <a:pt x="309" y="1583"/>
                  </a:lnTo>
                  <a:lnTo>
                    <a:pt x="310" y="1462"/>
                  </a:lnTo>
                  <a:lnTo>
                    <a:pt x="322" y="1341"/>
                  </a:lnTo>
                  <a:lnTo>
                    <a:pt x="345" y="1219"/>
                  </a:lnTo>
                  <a:lnTo>
                    <a:pt x="363" y="1159"/>
                  </a:lnTo>
                  <a:lnTo>
                    <a:pt x="378" y="1110"/>
                  </a:lnTo>
                  <a:lnTo>
                    <a:pt x="416" y="1026"/>
                  </a:lnTo>
                  <a:lnTo>
                    <a:pt x="461" y="956"/>
                  </a:lnTo>
                  <a:lnTo>
                    <a:pt x="513" y="900"/>
                  </a:lnTo>
                  <a:lnTo>
                    <a:pt x="569" y="855"/>
                  </a:lnTo>
                  <a:lnTo>
                    <a:pt x="627" y="820"/>
                  </a:lnTo>
                  <a:lnTo>
                    <a:pt x="687" y="796"/>
                  </a:lnTo>
                  <a:lnTo>
                    <a:pt x="748" y="778"/>
                  </a:lnTo>
                  <a:lnTo>
                    <a:pt x="837" y="764"/>
                  </a:lnTo>
                  <a:lnTo>
                    <a:pt x="942" y="764"/>
                  </a:lnTo>
                  <a:lnTo>
                    <a:pt x="1057" y="780"/>
                  </a:lnTo>
                  <a:lnTo>
                    <a:pt x="1075" y="785"/>
                  </a:lnTo>
                  <a:lnTo>
                    <a:pt x="1092" y="780"/>
                  </a:lnTo>
                  <a:lnTo>
                    <a:pt x="1207" y="764"/>
                  </a:lnTo>
                  <a:lnTo>
                    <a:pt x="1312" y="764"/>
                  </a:lnTo>
                  <a:lnTo>
                    <a:pt x="1402" y="778"/>
                  </a:lnTo>
                  <a:lnTo>
                    <a:pt x="1462" y="796"/>
                  </a:lnTo>
                  <a:lnTo>
                    <a:pt x="1522" y="820"/>
                  </a:lnTo>
                  <a:lnTo>
                    <a:pt x="1581" y="855"/>
                  </a:lnTo>
                  <a:lnTo>
                    <a:pt x="1636" y="900"/>
                  </a:lnTo>
                  <a:lnTo>
                    <a:pt x="1688" y="956"/>
                  </a:lnTo>
                  <a:lnTo>
                    <a:pt x="1733" y="1026"/>
                  </a:lnTo>
                  <a:lnTo>
                    <a:pt x="1772" y="1110"/>
                  </a:lnTo>
                  <a:lnTo>
                    <a:pt x="1787" y="1159"/>
                  </a:lnTo>
                  <a:lnTo>
                    <a:pt x="1804" y="1219"/>
                  </a:lnTo>
                  <a:lnTo>
                    <a:pt x="1828" y="1341"/>
                  </a:lnTo>
                  <a:lnTo>
                    <a:pt x="1839" y="1462"/>
                  </a:lnTo>
                  <a:lnTo>
                    <a:pt x="1840" y="1583"/>
                  </a:lnTo>
                  <a:lnTo>
                    <a:pt x="1833" y="1700"/>
                  </a:lnTo>
                  <a:lnTo>
                    <a:pt x="1819" y="1814"/>
                  </a:lnTo>
                  <a:lnTo>
                    <a:pt x="1799" y="1923"/>
                  </a:lnTo>
                  <a:lnTo>
                    <a:pt x="1774" y="2026"/>
                  </a:lnTo>
                  <a:lnTo>
                    <a:pt x="1731" y="2168"/>
                  </a:lnTo>
                  <a:lnTo>
                    <a:pt x="1672" y="2325"/>
                  </a:lnTo>
                  <a:lnTo>
                    <a:pt x="1600" y="2483"/>
                  </a:lnTo>
                  <a:lnTo>
                    <a:pt x="1587" y="2505"/>
                  </a:lnTo>
                  <a:lnTo>
                    <a:pt x="1634" y="2484"/>
                  </a:lnTo>
                  <a:lnTo>
                    <a:pt x="1731" y="2423"/>
                  </a:lnTo>
                  <a:lnTo>
                    <a:pt x="1827" y="2338"/>
                  </a:lnTo>
                  <a:lnTo>
                    <a:pt x="1896" y="2258"/>
                  </a:lnTo>
                  <a:lnTo>
                    <a:pt x="1941" y="2198"/>
                  </a:lnTo>
                  <a:lnTo>
                    <a:pt x="1981" y="2131"/>
                  </a:lnTo>
                  <a:lnTo>
                    <a:pt x="2019" y="2058"/>
                  </a:lnTo>
                  <a:lnTo>
                    <a:pt x="2053" y="1979"/>
                  </a:lnTo>
                  <a:lnTo>
                    <a:pt x="2084" y="1895"/>
                  </a:lnTo>
                  <a:lnTo>
                    <a:pt x="2108" y="1805"/>
                  </a:lnTo>
                  <a:lnTo>
                    <a:pt x="2129" y="1708"/>
                  </a:lnTo>
                  <a:lnTo>
                    <a:pt x="2142" y="1606"/>
                  </a:lnTo>
                  <a:lnTo>
                    <a:pt x="2149" y="1497"/>
                  </a:lnTo>
                  <a:lnTo>
                    <a:pt x="2149" y="1440"/>
                  </a:lnTo>
                  <a:lnTo>
                    <a:pt x="2149" y="1323"/>
                  </a:lnTo>
                  <a:lnTo>
                    <a:pt x="2138" y="1141"/>
                  </a:lnTo>
                  <a:lnTo>
                    <a:pt x="2124" y="1019"/>
                  </a:lnTo>
                  <a:lnTo>
                    <a:pt x="2104" y="896"/>
                  </a:lnTo>
                  <a:lnTo>
                    <a:pt x="2077" y="775"/>
                  </a:lnTo>
                  <a:lnTo>
                    <a:pt x="2041" y="658"/>
                  </a:lnTo>
                  <a:lnTo>
                    <a:pt x="1995" y="545"/>
                  </a:lnTo>
                  <a:lnTo>
                    <a:pt x="1938" y="438"/>
                  </a:lnTo>
                  <a:lnTo>
                    <a:pt x="1871" y="340"/>
                  </a:lnTo>
                  <a:lnTo>
                    <a:pt x="1790" y="251"/>
                  </a:lnTo>
                  <a:lnTo>
                    <a:pt x="1696" y="173"/>
                  </a:lnTo>
                  <a:lnTo>
                    <a:pt x="1587" y="108"/>
                  </a:lnTo>
                  <a:lnTo>
                    <a:pt x="1463" y="56"/>
                  </a:lnTo>
                  <a:lnTo>
                    <a:pt x="1321" y="20"/>
                  </a:lnTo>
                  <a:lnTo>
                    <a:pt x="1162" y="1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56">
              <a:extLst>
                <a:ext uri="{FF2B5EF4-FFF2-40B4-BE49-F238E27FC236}">
                  <a16:creationId xmlns:a16="http://schemas.microsoft.com/office/drawing/2014/main" id="{822B5AB7-D57B-49A6-BFD8-07BEAAC1B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" y="3051"/>
              <a:ext cx="459" cy="339"/>
            </a:xfrm>
            <a:custGeom>
              <a:avLst/>
              <a:gdLst>
                <a:gd name="T0" fmla="*/ 1191 w 1834"/>
                <a:gd name="T1" fmla="*/ 490 h 1355"/>
                <a:gd name="T2" fmla="*/ 1180 w 1834"/>
                <a:gd name="T3" fmla="*/ 496 h 1355"/>
                <a:gd name="T4" fmla="*/ 1065 w 1834"/>
                <a:gd name="T5" fmla="*/ 544 h 1355"/>
                <a:gd name="T6" fmla="*/ 924 w 1834"/>
                <a:gd name="T7" fmla="*/ 591 h 1355"/>
                <a:gd name="T8" fmla="*/ 816 w 1834"/>
                <a:gd name="T9" fmla="*/ 616 h 1355"/>
                <a:gd name="T10" fmla="*/ 700 w 1834"/>
                <a:gd name="T11" fmla="*/ 634 h 1355"/>
                <a:gd name="T12" fmla="*/ 580 w 1834"/>
                <a:gd name="T13" fmla="*/ 638 h 1355"/>
                <a:gd name="T14" fmla="*/ 521 w 1834"/>
                <a:gd name="T15" fmla="*/ 633 h 1355"/>
                <a:gd name="T16" fmla="*/ 492 w 1834"/>
                <a:gd name="T17" fmla="*/ 630 h 1355"/>
                <a:gd name="T18" fmla="*/ 437 w 1834"/>
                <a:gd name="T19" fmla="*/ 631 h 1355"/>
                <a:gd name="T20" fmla="*/ 388 w 1834"/>
                <a:gd name="T21" fmla="*/ 641 h 1355"/>
                <a:gd name="T22" fmla="*/ 341 w 1834"/>
                <a:gd name="T23" fmla="*/ 656 h 1355"/>
                <a:gd name="T24" fmla="*/ 301 w 1834"/>
                <a:gd name="T25" fmla="*/ 678 h 1355"/>
                <a:gd name="T26" fmla="*/ 263 w 1834"/>
                <a:gd name="T27" fmla="*/ 705 h 1355"/>
                <a:gd name="T28" fmla="*/ 230 w 1834"/>
                <a:gd name="T29" fmla="*/ 737 h 1355"/>
                <a:gd name="T30" fmla="*/ 200 w 1834"/>
                <a:gd name="T31" fmla="*/ 773 h 1355"/>
                <a:gd name="T32" fmla="*/ 164 w 1834"/>
                <a:gd name="T33" fmla="*/ 832 h 1355"/>
                <a:gd name="T34" fmla="*/ 129 w 1834"/>
                <a:gd name="T35" fmla="*/ 919 h 1355"/>
                <a:gd name="T36" fmla="*/ 109 w 1834"/>
                <a:gd name="T37" fmla="*/ 1009 h 1355"/>
                <a:gd name="T38" fmla="*/ 103 w 1834"/>
                <a:gd name="T39" fmla="*/ 1098 h 1355"/>
                <a:gd name="T40" fmla="*/ 105 w 1834"/>
                <a:gd name="T41" fmla="*/ 1140 h 1355"/>
                <a:gd name="T42" fmla="*/ 0 w 1834"/>
                <a:gd name="T43" fmla="*/ 658 h 1355"/>
                <a:gd name="T44" fmla="*/ 190 w 1834"/>
                <a:gd name="T45" fmla="*/ 278 h 1355"/>
                <a:gd name="T46" fmla="*/ 731 w 1834"/>
                <a:gd name="T47" fmla="*/ 0 h 1355"/>
                <a:gd name="T48" fmla="*/ 1242 w 1834"/>
                <a:gd name="T49" fmla="*/ 24 h 1355"/>
                <a:gd name="T50" fmla="*/ 1484 w 1834"/>
                <a:gd name="T51" fmla="*/ 234 h 1355"/>
                <a:gd name="T52" fmla="*/ 1689 w 1834"/>
                <a:gd name="T53" fmla="*/ 490 h 1355"/>
                <a:gd name="T54" fmla="*/ 1834 w 1834"/>
                <a:gd name="T55" fmla="*/ 658 h 1355"/>
                <a:gd name="T56" fmla="*/ 1764 w 1834"/>
                <a:gd name="T57" fmla="*/ 1177 h 1355"/>
                <a:gd name="T58" fmla="*/ 1617 w 1834"/>
                <a:gd name="T59" fmla="*/ 1355 h 1355"/>
                <a:gd name="T60" fmla="*/ 1621 w 1834"/>
                <a:gd name="T61" fmla="*/ 1334 h 1355"/>
                <a:gd name="T62" fmla="*/ 1631 w 1834"/>
                <a:gd name="T63" fmla="*/ 1196 h 1355"/>
                <a:gd name="T64" fmla="*/ 1626 w 1834"/>
                <a:gd name="T65" fmla="*/ 1068 h 1355"/>
                <a:gd name="T66" fmla="*/ 1606 w 1834"/>
                <a:gd name="T67" fmla="*/ 961 h 1355"/>
                <a:gd name="T68" fmla="*/ 1586 w 1834"/>
                <a:gd name="T69" fmla="*/ 888 h 1355"/>
                <a:gd name="T70" fmla="*/ 1557 w 1834"/>
                <a:gd name="T71" fmla="*/ 815 h 1355"/>
                <a:gd name="T72" fmla="*/ 1517 w 1834"/>
                <a:gd name="T73" fmla="*/ 743 h 1355"/>
                <a:gd name="T74" fmla="*/ 1468 w 1834"/>
                <a:gd name="T75" fmla="*/ 676 h 1355"/>
                <a:gd name="T76" fmla="*/ 1406 w 1834"/>
                <a:gd name="T77" fmla="*/ 613 h 1355"/>
                <a:gd name="T78" fmla="*/ 1332 w 1834"/>
                <a:gd name="T79" fmla="*/ 557 h 1355"/>
                <a:gd name="T80" fmla="*/ 1243 w 1834"/>
                <a:gd name="T81" fmla="*/ 510 h 1355"/>
                <a:gd name="T82" fmla="*/ 1191 w 1834"/>
                <a:gd name="T83" fmla="*/ 49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34" h="1355">
                  <a:moveTo>
                    <a:pt x="1191" y="490"/>
                  </a:moveTo>
                  <a:lnTo>
                    <a:pt x="1180" y="496"/>
                  </a:lnTo>
                  <a:lnTo>
                    <a:pt x="1065" y="544"/>
                  </a:lnTo>
                  <a:lnTo>
                    <a:pt x="924" y="591"/>
                  </a:lnTo>
                  <a:lnTo>
                    <a:pt x="816" y="616"/>
                  </a:lnTo>
                  <a:lnTo>
                    <a:pt x="700" y="634"/>
                  </a:lnTo>
                  <a:lnTo>
                    <a:pt x="580" y="638"/>
                  </a:lnTo>
                  <a:lnTo>
                    <a:pt x="521" y="633"/>
                  </a:lnTo>
                  <a:lnTo>
                    <a:pt x="492" y="630"/>
                  </a:lnTo>
                  <a:lnTo>
                    <a:pt x="437" y="631"/>
                  </a:lnTo>
                  <a:lnTo>
                    <a:pt x="388" y="641"/>
                  </a:lnTo>
                  <a:lnTo>
                    <a:pt x="341" y="656"/>
                  </a:lnTo>
                  <a:lnTo>
                    <a:pt x="301" y="678"/>
                  </a:lnTo>
                  <a:lnTo>
                    <a:pt x="263" y="705"/>
                  </a:lnTo>
                  <a:lnTo>
                    <a:pt x="230" y="737"/>
                  </a:lnTo>
                  <a:lnTo>
                    <a:pt x="200" y="773"/>
                  </a:lnTo>
                  <a:lnTo>
                    <a:pt x="164" y="832"/>
                  </a:lnTo>
                  <a:lnTo>
                    <a:pt x="129" y="919"/>
                  </a:lnTo>
                  <a:lnTo>
                    <a:pt x="109" y="1009"/>
                  </a:lnTo>
                  <a:lnTo>
                    <a:pt x="103" y="1098"/>
                  </a:lnTo>
                  <a:lnTo>
                    <a:pt x="105" y="1140"/>
                  </a:lnTo>
                  <a:lnTo>
                    <a:pt x="0" y="658"/>
                  </a:lnTo>
                  <a:lnTo>
                    <a:pt x="190" y="278"/>
                  </a:lnTo>
                  <a:lnTo>
                    <a:pt x="731" y="0"/>
                  </a:lnTo>
                  <a:lnTo>
                    <a:pt x="1242" y="24"/>
                  </a:lnTo>
                  <a:lnTo>
                    <a:pt x="1484" y="234"/>
                  </a:lnTo>
                  <a:lnTo>
                    <a:pt x="1689" y="490"/>
                  </a:lnTo>
                  <a:lnTo>
                    <a:pt x="1834" y="658"/>
                  </a:lnTo>
                  <a:lnTo>
                    <a:pt x="1764" y="1177"/>
                  </a:lnTo>
                  <a:lnTo>
                    <a:pt x="1617" y="1355"/>
                  </a:lnTo>
                  <a:lnTo>
                    <a:pt x="1621" y="1334"/>
                  </a:lnTo>
                  <a:lnTo>
                    <a:pt x="1631" y="1196"/>
                  </a:lnTo>
                  <a:lnTo>
                    <a:pt x="1626" y="1068"/>
                  </a:lnTo>
                  <a:lnTo>
                    <a:pt x="1606" y="961"/>
                  </a:lnTo>
                  <a:lnTo>
                    <a:pt x="1586" y="888"/>
                  </a:lnTo>
                  <a:lnTo>
                    <a:pt x="1557" y="815"/>
                  </a:lnTo>
                  <a:lnTo>
                    <a:pt x="1517" y="743"/>
                  </a:lnTo>
                  <a:lnTo>
                    <a:pt x="1468" y="676"/>
                  </a:lnTo>
                  <a:lnTo>
                    <a:pt x="1406" y="613"/>
                  </a:lnTo>
                  <a:lnTo>
                    <a:pt x="1332" y="557"/>
                  </a:lnTo>
                  <a:lnTo>
                    <a:pt x="1243" y="510"/>
                  </a:lnTo>
                  <a:lnTo>
                    <a:pt x="1191" y="49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A0BAFA8E-BDB9-46DD-A887-F9EFF4C862AD}"/>
              </a:ext>
            </a:extLst>
          </p:cNvPr>
          <p:cNvSpPr/>
          <p:nvPr/>
        </p:nvSpPr>
        <p:spPr>
          <a:xfrm>
            <a:off x="743708" y="4639737"/>
            <a:ext cx="8194872" cy="461665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ko-KR" sz="24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Q6</a:t>
            </a:r>
            <a:r>
              <a:rPr lang="ko-KR" altLang="en-US" sz="24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24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판매 전 화장품을 먼저 써보고 안내를 받고 싶습니다</a:t>
            </a:r>
            <a:r>
              <a:rPr lang="en-US" altLang="ko-KR" sz="24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</a:t>
            </a:r>
          </a:p>
        </p:txBody>
      </p:sp>
      <p:grpSp>
        <p:nvGrpSpPr>
          <p:cNvPr id="129" name="Group 59">
            <a:extLst>
              <a:ext uri="{FF2B5EF4-FFF2-40B4-BE49-F238E27FC236}">
                <a16:creationId xmlns:a16="http://schemas.microsoft.com/office/drawing/2014/main" id="{02B02910-8DCE-4DC9-9B52-84CC293F6B8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92582" y="3925747"/>
            <a:ext cx="514704" cy="730579"/>
            <a:chOff x="5320" y="2917"/>
            <a:chExt cx="515" cy="731"/>
          </a:xfrm>
        </p:grpSpPr>
        <p:sp>
          <p:nvSpPr>
            <p:cNvPr id="130" name="Freeform 60">
              <a:extLst>
                <a:ext uri="{FF2B5EF4-FFF2-40B4-BE49-F238E27FC236}">
                  <a16:creationId xmlns:a16="http://schemas.microsoft.com/office/drawing/2014/main" id="{F918ECB9-C1B4-444E-8DAD-6EBDB815B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" y="3154"/>
              <a:ext cx="255" cy="472"/>
            </a:xfrm>
            <a:custGeom>
              <a:avLst/>
              <a:gdLst>
                <a:gd name="T0" fmla="*/ 0 w 1023"/>
                <a:gd name="T1" fmla="*/ 0 h 1886"/>
                <a:gd name="T2" fmla="*/ 0 w 1023"/>
                <a:gd name="T3" fmla="*/ 1886 h 1886"/>
                <a:gd name="T4" fmla="*/ 863 w 1023"/>
                <a:gd name="T5" fmla="*/ 1886 h 1886"/>
                <a:gd name="T6" fmla="*/ 884 w 1023"/>
                <a:gd name="T7" fmla="*/ 1779 h 1886"/>
                <a:gd name="T8" fmla="*/ 960 w 1023"/>
                <a:gd name="T9" fmla="*/ 1289 h 1886"/>
                <a:gd name="T10" fmla="*/ 988 w 1023"/>
                <a:gd name="T11" fmla="*/ 1064 h 1886"/>
                <a:gd name="T12" fmla="*/ 1011 w 1023"/>
                <a:gd name="T13" fmla="*/ 836 h 1886"/>
                <a:gd name="T14" fmla="*/ 1022 w 1023"/>
                <a:gd name="T15" fmla="*/ 620 h 1886"/>
                <a:gd name="T16" fmla="*/ 1023 w 1023"/>
                <a:gd name="T17" fmla="*/ 521 h 1886"/>
                <a:gd name="T18" fmla="*/ 1022 w 1023"/>
                <a:gd name="T19" fmla="*/ 497 h 1886"/>
                <a:gd name="T20" fmla="*/ 1017 w 1023"/>
                <a:gd name="T21" fmla="*/ 452 h 1886"/>
                <a:gd name="T22" fmla="*/ 1005 w 1023"/>
                <a:gd name="T23" fmla="*/ 409 h 1886"/>
                <a:gd name="T24" fmla="*/ 989 w 1023"/>
                <a:gd name="T25" fmla="*/ 370 h 1886"/>
                <a:gd name="T26" fmla="*/ 956 w 1023"/>
                <a:gd name="T27" fmla="*/ 315 h 1886"/>
                <a:gd name="T28" fmla="*/ 897 w 1023"/>
                <a:gd name="T29" fmla="*/ 251 h 1886"/>
                <a:gd name="T30" fmla="*/ 825 w 1023"/>
                <a:gd name="T31" fmla="*/ 196 h 1886"/>
                <a:gd name="T32" fmla="*/ 742 w 1023"/>
                <a:gd name="T33" fmla="*/ 151 h 1886"/>
                <a:gd name="T34" fmla="*/ 653 w 1023"/>
                <a:gd name="T35" fmla="*/ 112 h 1886"/>
                <a:gd name="T36" fmla="*/ 558 w 1023"/>
                <a:gd name="T37" fmla="*/ 81 h 1886"/>
                <a:gd name="T38" fmla="*/ 414 w 1023"/>
                <a:gd name="T39" fmla="*/ 45 h 1886"/>
                <a:gd name="T40" fmla="*/ 235 w 1023"/>
                <a:gd name="T41" fmla="*/ 17 h 1886"/>
                <a:gd name="T42" fmla="*/ 32 w 1023"/>
                <a:gd name="T43" fmla="*/ 0 h 1886"/>
                <a:gd name="T44" fmla="*/ 0 w 1023"/>
                <a:gd name="T45" fmla="*/ 0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3" h="1886">
                  <a:moveTo>
                    <a:pt x="0" y="0"/>
                  </a:moveTo>
                  <a:lnTo>
                    <a:pt x="0" y="1886"/>
                  </a:lnTo>
                  <a:lnTo>
                    <a:pt x="863" y="1886"/>
                  </a:lnTo>
                  <a:lnTo>
                    <a:pt x="884" y="1779"/>
                  </a:lnTo>
                  <a:lnTo>
                    <a:pt x="960" y="1289"/>
                  </a:lnTo>
                  <a:lnTo>
                    <a:pt x="988" y="1064"/>
                  </a:lnTo>
                  <a:lnTo>
                    <a:pt x="1011" y="836"/>
                  </a:lnTo>
                  <a:lnTo>
                    <a:pt x="1022" y="620"/>
                  </a:lnTo>
                  <a:lnTo>
                    <a:pt x="1023" y="521"/>
                  </a:lnTo>
                  <a:lnTo>
                    <a:pt x="1022" y="497"/>
                  </a:lnTo>
                  <a:lnTo>
                    <a:pt x="1017" y="452"/>
                  </a:lnTo>
                  <a:lnTo>
                    <a:pt x="1005" y="409"/>
                  </a:lnTo>
                  <a:lnTo>
                    <a:pt x="989" y="370"/>
                  </a:lnTo>
                  <a:lnTo>
                    <a:pt x="956" y="315"/>
                  </a:lnTo>
                  <a:lnTo>
                    <a:pt x="897" y="251"/>
                  </a:lnTo>
                  <a:lnTo>
                    <a:pt x="825" y="196"/>
                  </a:lnTo>
                  <a:lnTo>
                    <a:pt x="742" y="151"/>
                  </a:lnTo>
                  <a:lnTo>
                    <a:pt x="653" y="112"/>
                  </a:lnTo>
                  <a:lnTo>
                    <a:pt x="558" y="81"/>
                  </a:lnTo>
                  <a:lnTo>
                    <a:pt x="414" y="45"/>
                  </a:lnTo>
                  <a:lnTo>
                    <a:pt x="235" y="17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61">
              <a:extLst>
                <a:ext uri="{FF2B5EF4-FFF2-40B4-BE49-F238E27FC236}">
                  <a16:creationId xmlns:a16="http://schemas.microsoft.com/office/drawing/2014/main" id="{4CB34E16-2982-48DA-815D-8392BA437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" y="3154"/>
              <a:ext cx="256" cy="472"/>
            </a:xfrm>
            <a:custGeom>
              <a:avLst/>
              <a:gdLst>
                <a:gd name="T0" fmla="*/ 1024 w 1024"/>
                <a:gd name="T1" fmla="*/ 0 h 1886"/>
                <a:gd name="T2" fmla="*/ 1024 w 1024"/>
                <a:gd name="T3" fmla="*/ 1886 h 1886"/>
                <a:gd name="T4" fmla="*/ 161 w 1024"/>
                <a:gd name="T5" fmla="*/ 1886 h 1886"/>
                <a:gd name="T6" fmla="*/ 140 w 1024"/>
                <a:gd name="T7" fmla="*/ 1779 h 1886"/>
                <a:gd name="T8" fmla="*/ 64 w 1024"/>
                <a:gd name="T9" fmla="*/ 1289 h 1886"/>
                <a:gd name="T10" fmla="*/ 36 w 1024"/>
                <a:gd name="T11" fmla="*/ 1064 h 1886"/>
                <a:gd name="T12" fmla="*/ 13 w 1024"/>
                <a:gd name="T13" fmla="*/ 836 h 1886"/>
                <a:gd name="T14" fmla="*/ 2 w 1024"/>
                <a:gd name="T15" fmla="*/ 620 h 1886"/>
                <a:gd name="T16" fmla="*/ 0 w 1024"/>
                <a:gd name="T17" fmla="*/ 521 h 1886"/>
                <a:gd name="T18" fmla="*/ 2 w 1024"/>
                <a:gd name="T19" fmla="*/ 497 h 1886"/>
                <a:gd name="T20" fmla="*/ 8 w 1024"/>
                <a:gd name="T21" fmla="*/ 452 h 1886"/>
                <a:gd name="T22" fmla="*/ 19 w 1024"/>
                <a:gd name="T23" fmla="*/ 409 h 1886"/>
                <a:gd name="T24" fmla="*/ 36 w 1024"/>
                <a:gd name="T25" fmla="*/ 370 h 1886"/>
                <a:gd name="T26" fmla="*/ 68 w 1024"/>
                <a:gd name="T27" fmla="*/ 315 h 1886"/>
                <a:gd name="T28" fmla="*/ 127 w 1024"/>
                <a:gd name="T29" fmla="*/ 251 h 1886"/>
                <a:gd name="T30" fmla="*/ 199 w 1024"/>
                <a:gd name="T31" fmla="*/ 196 h 1886"/>
                <a:gd name="T32" fmla="*/ 282 w 1024"/>
                <a:gd name="T33" fmla="*/ 151 h 1886"/>
                <a:gd name="T34" fmla="*/ 372 w 1024"/>
                <a:gd name="T35" fmla="*/ 112 h 1886"/>
                <a:gd name="T36" fmla="*/ 466 w 1024"/>
                <a:gd name="T37" fmla="*/ 81 h 1886"/>
                <a:gd name="T38" fmla="*/ 610 w 1024"/>
                <a:gd name="T39" fmla="*/ 45 h 1886"/>
                <a:gd name="T40" fmla="*/ 789 w 1024"/>
                <a:gd name="T41" fmla="*/ 17 h 1886"/>
                <a:gd name="T42" fmla="*/ 992 w 1024"/>
                <a:gd name="T43" fmla="*/ 0 h 1886"/>
                <a:gd name="T44" fmla="*/ 1024 w 1024"/>
                <a:gd name="T45" fmla="*/ 0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4" h="1886">
                  <a:moveTo>
                    <a:pt x="1024" y="0"/>
                  </a:moveTo>
                  <a:lnTo>
                    <a:pt x="1024" y="1886"/>
                  </a:lnTo>
                  <a:lnTo>
                    <a:pt x="161" y="1886"/>
                  </a:lnTo>
                  <a:lnTo>
                    <a:pt x="140" y="1779"/>
                  </a:lnTo>
                  <a:lnTo>
                    <a:pt x="64" y="1289"/>
                  </a:lnTo>
                  <a:lnTo>
                    <a:pt x="36" y="1064"/>
                  </a:lnTo>
                  <a:lnTo>
                    <a:pt x="13" y="836"/>
                  </a:lnTo>
                  <a:lnTo>
                    <a:pt x="2" y="620"/>
                  </a:lnTo>
                  <a:lnTo>
                    <a:pt x="0" y="521"/>
                  </a:lnTo>
                  <a:lnTo>
                    <a:pt x="2" y="497"/>
                  </a:lnTo>
                  <a:lnTo>
                    <a:pt x="8" y="452"/>
                  </a:lnTo>
                  <a:lnTo>
                    <a:pt x="19" y="409"/>
                  </a:lnTo>
                  <a:lnTo>
                    <a:pt x="36" y="370"/>
                  </a:lnTo>
                  <a:lnTo>
                    <a:pt x="68" y="315"/>
                  </a:lnTo>
                  <a:lnTo>
                    <a:pt x="127" y="251"/>
                  </a:lnTo>
                  <a:lnTo>
                    <a:pt x="199" y="196"/>
                  </a:lnTo>
                  <a:lnTo>
                    <a:pt x="282" y="151"/>
                  </a:lnTo>
                  <a:lnTo>
                    <a:pt x="372" y="112"/>
                  </a:lnTo>
                  <a:lnTo>
                    <a:pt x="466" y="81"/>
                  </a:lnTo>
                  <a:lnTo>
                    <a:pt x="610" y="45"/>
                  </a:lnTo>
                  <a:lnTo>
                    <a:pt x="789" y="17"/>
                  </a:lnTo>
                  <a:lnTo>
                    <a:pt x="992" y="0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Rectangle 62">
              <a:extLst>
                <a:ext uri="{FF2B5EF4-FFF2-40B4-BE49-F238E27FC236}">
                  <a16:creationId xmlns:a16="http://schemas.microsoft.com/office/drawing/2014/main" id="{417FB5DD-C2A6-4D87-A00E-87FDA3B70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5" y="3467"/>
              <a:ext cx="105" cy="119"/>
            </a:xfrm>
            <a:prstGeom prst="rect">
              <a:avLst/>
            </a:pr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63">
              <a:extLst>
                <a:ext uri="{FF2B5EF4-FFF2-40B4-BE49-F238E27FC236}">
                  <a16:creationId xmlns:a16="http://schemas.microsoft.com/office/drawing/2014/main" id="{F4F22E1A-872E-4C60-9C74-44F88C5DA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" y="3467"/>
              <a:ext cx="105" cy="37"/>
            </a:xfrm>
            <a:custGeom>
              <a:avLst/>
              <a:gdLst>
                <a:gd name="T0" fmla="*/ 0 w 421"/>
                <a:gd name="T1" fmla="*/ 56 h 146"/>
                <a:gd name="T2" fmla="*/ 5 w 421"/>
                <a:gd name="T3" fmla="*/ 59 h 146"/>
                <a:gd name="T4" fmla="*/ 66 w 421"/>
                <a:gd name="T5" fmla="*/ 90 h 146"/>
                <a:gd name="T6" fmla="*/ 147 w 421"/>
                <a:gd name="T7" fmla="*/ 118 h 146"/>
                <a:gd name="T8" fmla="*/ 215 w 421"/>
                <a:gd name="T9" fmla="*/ 134 h 146"/>
                <a:gd name="T10" fmla="*/ 291 w 421"/>
                <a:gd name="T11" fmla="*/ 145 h 146"/>
                <a:gd name="T12" fmla="*/ 376 w 421"/>
                <a:gd name="T13" fmla="*/ 146 h 146"/>
                <a:gd name="T14" fmla="*/ 421 w 421"/>
                <a:gd name="T15" fmla="*/ 143 h 146"/>
                <a:gd name="T16" fmla="*/ 421 w 421"/>
                <a:gd name="T17" fmla="*/ 0 h 146"/>
                <a:gd name="T18" fmla="*/ 0 w 421"/>
                <a:gd name="T19" fmla="*/ 0 h 146"/>
                <a:gd name="T20" fmla="*/ 0 w 421"/>
                <a:gd name="T21" fmla="*/ 5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1" h="146">
                  <a:moveTo>
                    <a:pt x="0" y="56"/>
                  </a:moveTo>
                  <a:lnTo>
                    <a:pt x="5" y="59"/>
                  </a:lnTo>
                  <a:lnTo>
                    <a:pt x="66" y="90"/>
                  </a:lnTo>
                  <a:lnTo>
                    <a:pt x="147" y="118"/>
                  </a:lnTo>
                  <a:lnTo>
                    <a:pt x="215" y="134"/>
                  </a:lnTo>
                  <a:lnTo>
                    <a:pt x="291" y="145"/>
                  </a:lnTo>
                  <a:lnTo>
                    <a:pt x="376" y="146"/>
                  </a:lnTo>
                  <a:lnTo>
                    <a:pt x="421" y="143"/>
                  </a:lnTo>
                  <a:lnTo>
                    <a:pt x="421" y="0"/>
                  </a:lnTo>
                  <a:lnTo>
                    <a:pt x="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64">
              <a:extLst>
                <a:ext uri="{FF2B5EF4-FFF2-40B4-BE49-F238E27FC236}">
                  <a16:creationId xmlns:a16="http://schemas.microsoft.com/office/drawing/2014/main" id="{861A0BA6-6048-44A4-932A-73162A83D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" y="3226"/>
              <a:ext cx="102" cy="117"/>
            </a:xfrm>
            <a:custGeom>
              <a:avLst/>
              <a:gdLst>
                <a:gd name="T0" fmla="*/ 412 w 412"/>
                <a:gd name="T1" fmla="*/ 235 h 470"/>
                <a:gd name="T2" fmla="*/ 411 w 412"/>
                <a:gd name="T3" fmla="*/ 259 h 470"/>
                <a:gd name="T4" fmla="*/ 402 w 412"/>
                <a:gd name="T5" fmla="*/ 305 h 470"/>
                <a:gd name="T6" fmla="*/ 387 w 412"/>
                <a:gd name="T7" fmla="*/ 347 h 470"/>
                <a:gd name="T8" fmla="*/ 365 w 412"/>
                <a:gd name="T9" fmla="*/ 385 h 470"/>
                <a:gd name="T10" fmla="*/ 337 w 412"/>
                <a:gd name="T11" fmla="*/ 416 h 470"/>
                <a:gd name="T12" fmla="*/ 305 w 412"/>
                <a:gd name="T13" fmla="*/ 442 h 470"/>
                <a:gd name="T14" fmla="*/ 268 w 412"/>
                <a:gd name="T15" fmla="*/ 460 h 470"/>
                <a:gd name="T16" fmla="*/ 227 w 412"/>
                <a:gd name="T17" fmla="*/ 469 h 470"/>
                <a:gd name="T18" fmla="*/ 207 w 412"/>
                <a:gd name="T19" fmla="*/ 470 h 470"/>
                <a:gd name="T20" fmla="*/ 185 w 412"/>
                <a:gd name="T21" fmla="*/ 469 h 470"/>
                <a:gd name="T22" fmla="*/ 146 w 412"/>
                <a:gd name="T23" fmla="*/ 460 h 470"/>
                <a:gd name="T24" fmla="*/ 108 w 412"/>
                <a:gd name="T25" fmla="*/ 442 h 470"/>
                <a:gd name="T26" fmla="*/ 76 w 412"/>
                <a:gd name="T27" fmla="*/ 416 h 470"/>
                <a:gd name="T28" fmla="*/ 48 w 412"/>
                <a:gd name="T29" fmla="*/ 385 h 470"/>
                <a:gd name="T30" fmla="*/ 25 w 412"/>
                <a:gd name="T31" fmla="*/ 347 h 470"/>
                <a:gd name="T32" fmla="*/ 10 w 412"/>
                <a:gd name="T33" fmla="*/ 305 h 470"/>
                <a:gd name="T34" fmla="*/ 2 w 412"/>
                <a:gd name="T35" fmla="*/ 259 h 470"/>
                <a:gd name="T36" fmla="*/ 0 w 412"/>
                <a:gd name="T37" fmla="*/ 235 h 470"/>
                <a:gd name="T38" fmla="*/ 2 w 412"/>
                <a:gd name="T39" fmla="*/ 210 h 470"/>
                <a:gd name="T40" fmla="*/ 10 w 412"/>
                <a:gd name="T41" fmla="*/ 165 h 470"/>
                <a:gd name="T42" fmla="*/ 25 w 412"/>
                <a:gd name="T43" fmla="*/ 123 h 470"/>
                <a:gd name="T44" fmla="*/ 48 w 412"/>
                <a:gd name="T45" fmla="*/ 85 h 470"/>
                <a:gd name="T46" fmla="*/ 76 w 412"/>
                <a:gd name="T47" fmla="*/ 53 h 470"/>
                <a:gd name="T48" fmla="*/ 108 w 412"/>
                <a:gd name="T49" fmla="*/ 28 h 470"/>
                <a:gd name="T50" fmla="*/ 146 w 412"/>
                <a:gd name="T51" fmla="*/ 10 h 470"/>
                <a:gd name="T52" fmla="*/ 185 w 412"/>
                <a:gd name="T53" fmla="*/ 0 h 470"/>
                <a:gd name="T54" fmla="*/ 207 w 412"/>
                <a:gd name="T55" fmla="*/ 0 h 470"/>
                <a:gd name="T56" fmla="*/ 227 w 412"/>
                <a:gd name="T57" fmla="*/ 0 h 470"/>
                <a:gd name="T58" fmla="*/ 268 w 412"/>
                <a:gd name="T59" fmla="*/ 10 h 470"/>
                <a:gd name="T60" fmla="*/ 305 w 412"/>
                <a:gd name="T61" fmla="*/ 28 h 470"/>
                <a:gd name="T62" fmla="*/ 337 w 412"/>
                <a:gd name="T63" fmla="*/ 53 h 470"/>
                <a:gd name="T64" fmla="*/ 365 w 412"/>
                <a:gd name="T65" fmla="*/ 85 h 470"/>
                <a:gd name="T66" fmla="*/ 387 w 412"/>
                <a:gd name="T67" fmla="*/ 123 h 470"/>
                <a:gd name="T68" fmla="*/ 402 w 412"/>
                <a:gd name="T69" fmla="*/ 165 h 470"/>
                <a:gd name="T70" fmla="*/ 411 w 412"/>
                <a:gd name="T71" fmla="*/ 210 h 470"/>
                <a:gd name="T72" fmla="*/ 412 w 412"/>
                <a:gd name="T73" fmla="*/ 23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70">
                  <a:moveTo>
                    <a:pt x="412" y="235"/>
                  </a:moveTo>
                  <a:lnTo>
                    <a:pt x="411" y="259"/>
                  </a:lnTo>
                  <a:lnTo>
                    <a:pt x="402" y="305"/>
                  </a:lnTo>
                  <a:lnTo>
                    <a:pt x="387" y="347"/>
                  </a:lnTo>
                  <a:lnTo>
                    <a:pt x="365" y="385"/>
                  </a:lnTo>
                  <a:lnTo>
                    <a:pt x="337" y="416"/>
                  </a:lnTo>
                  <a:lnTo>
                    <a:pt x="305" y="442"/>
                  </a:lnTo>
                  <a:lnTo>
                    <a:pt x="268" y="460"/>
                  </a:lnTo>
                  <a:lnTo>
                    <a:pt x="227" y="469"/>
                  </a:lnTo>
                  <a:lnTo>
                    <a:pt x="207" y="470"/>
                  </a:lnTo>
                  <a:lnTo>
                    <a:pt x="185" y="469"/>
                  </a:lnTo>
                  <a:lnTo>
                    <a:pt x="146" y="460"/>
                  </a:lnTo>
                  <a:lnTo>
                    <a:pt x="108" y="442"/>
                  </a:lnTo>
                  <a:lnTo>
                    <a:pt x="76" y="416"/>
                  </a:lnTo>
                  <a:lnTo>
                    <a:pt x="48" y="385"/>
                  </a:lnTo>
                  <a:lnTo>
                    <a:pt x="25" y="347"/>
                  </a:lnTo>
                  <a:lnTo>
                    <a:pt x="10" y="305"/>
                  </a:lnTo>
                  <a:lnTo>
                    <a:pt x="2" y="259"/>
                  </a:lnTo>
                  <a:lnTo>
                    <a:pt x="0" y="235"/>
                  </a:lnTo>
                  <a:lnTo>
                    <a:pt x="2" y="210"/>
                  </a:lnTo>
                  <a:lnTo>
                    <a:pt x="10" y="165"/>
                  </a:lnTo>
                  <a:lnTo>
                    <a:pt x="25" y="123"/>
                  </a:lnTo>
                  <a:lnTo>
                    <a:pt x="48" y="85"/>
                  </a:lnTo>
                  <a:lnTo>
                    <a:pt x="76" y="53"/>
                  </a:lnTo>
                  <a:lnTo>
                    <a:pt x="108" y="28"/>
                  </a:lnTo>
                  <a:lnTo>
                    <a:pt x="146" y="10"/>
                  </a:lnTo>
                  <a:lnTo>
                    <a:pt x="185" y="0"/>
                  </a:lnTo>
                  <a:lnTo>
                    <a:pt x="207" y="0"/>
                  </a:lnTo>
                  <a:lnTo>
                    <a:pt x="227" y="0"/>
                  </a:lnTo>
                  <a:lnTo>
                    <a:pt x="268" y="10"/>
                  </a:lnTo>
                  <a:lnTo>
                    <a:pt x="305" y="28"/>
                  </a:lnTo>
                  <a:lnTo>
                    <a:pt x="337" y="53"/>
                  </a:lnTo>
                  <a:lnTo>
                    <a:pt x="365" y="85"/>
                  </a:lnTo>
                  <a:lnTo>
                    <a:pt x="387" y="123"/>
                  </a:lnTo>
                  <a:lnTo>
                    <a:pt x="402" y="165"/>
                  </a:lnTo>
                  <a:lnTo>
                    <a:pt x="411" y="210"/>
                  </a:lnTo>
                  <a:lnTo>
                    <a:pt x="412" y="23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5">
              <a:extLst>
                <a:ext uri="{FF2B5EF4-FFF2-40B4-BE49-F238E27FC236}">
                  <a16:creationId xmlns:a16="http://schemas.microsoft.com/office/drawing/2014/main" id="{0CAAA761-9B34-4946-945B-26D582422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1" y="3226"/>
              <a:ext cx="102" cy="117"/>
            </a:xfrm>
            <a:custGeom>
              <a:avLst/>
              <a:gdLst>
                <a:gd name="T0" fmla="*/ 410 w 410"/>
                <a:gd name="T1" fmla="*/ 235 h 470"/>
                <a:gd name="T2" fmla="*/ 409 w 410"/>
                <a:gd name="T3" fmla="*/ 259 h 470"/>
                <a:gd name="T4" fmla="*/ 402 w 410"/>
                <a:gd name="T5" fmla="*/ 305 h 470"/>
                <a:gd name="T6" fmla="*/ 386 w 410"/>
                <a:gd name="T7" fmla="*/ 347 h 470"/>
                <a:gd name="T8" fmla="*/ 364 w 410"/>
                <a:gd name="T9" fmla="*/ 385 h 470"/>
                <a:gd name="T10" fmla="*/ 336 w 410"/>
                <a:gd name="T11" fmla="*/ 416 h 470"/>
                <a:gd name="T12" fmla="*/ 303 w 410"/>
                <a:gd name="T13" fmla="*/ 442 h 470"/>
                <a:gd name="T14" fmla="*/ 266 w 410"/>
                <a:gd name="T15" fmla="*/ 460 h 470"/>
                <a:gd name="T16" fmla="*/ 226 w 410"/>
                <a:gd name="T17" fmla="*/ 469 h 470"/>
                <a:gd name="T18" fmla="*/ 205 w 410"/>
                <a:gd name="T19" fmla="*/ 470 h 470"/>
                <a:gd name="T20" fmla="*/ 184 w 410"/>
                <a:gd name="T21" fmla="*/ 469 h 470"/>
                <a:gd name="T22" fmla="*/ 144 w 410"/>
                <a:gd name="T23" fmla="*/ 460 h 470"/>
                <a:gd name="T24" fmla="*/ 106 w 410"/>
                <a:gd name="T25" fmla="*/ 442 h 470"/>
                <a:gd name="T26" fmla="*/ 74 w 410"/>
                <a:gd name="T27" fmla="*/ 416 h 470"/>
                <a:gd name="T28" fmla="*/ 46 w 410"/>
                <a:gd name="T29" fmla="*/ 385 h 470"/>
                <a:gd name="T30" fmla="*/ 24 w 410"/>
                <a:gd name="T31" fmla="*/ 347 h 470"/>
                <a:gd name="T32" fmla="*/ 9 w 410"/>
                <a:gd name="T33" fmla="*/ 305 h 470"/>
                <a:gd name="T34" fmla="*/ 0 w 410"/>
                <a:gd name="T35" fmla="*/ 259 h 470"/>
                <a:gd name="T36" fmla="*/ 0 w 410"/>
                <a:gd name="T37" fmla="*/ 235 h 470"/>
                <a:gd name="T38" fmla="*/ 0 w 410"/>
                <a:gd name="T39" fmla="*/ 210 h 470"/>
                <a:gd name="T40" fmla="*/ 9 w 410"/>
                <a:gd name="T41" fmla="*/ 165 h 470"/>
                <a:gd name="T42" fmla="*/ 24 w 410"/>
                <a:gd name="T43" fmla="*/ 123 h 470"/>
                <a:gd name="T44" fmla="*/ 46 w 410"/>
                <a:gd name="T45" fmla="*/ 85 h 470"/>
                <a:gd name="T46" fmla="*/ 74 w 410"/>
                <a:gd name="T47" fmla="*/ 53 h 470"/>
                <a:gd name="T48" fmla="*/ 106 w 410"/>
                <a:gd name="T49" fmla="*/ 28 h 470"/>
                <a:gd name="T50" fmla="*/ 144 w 410"/>
                <a:gd name="T51" fmla="*/ 10 h 470"/>
                <a:gd name="T52" fmla="*/ 184 w 410"/>
                <a:gd name="T53" fmla="*/ 0 h 470"/>
                <a:gd name="T54" fmla="*/ 205 w 410"/>
                <a:gd name="T55" fmla="*/ 0 h 470"/>
                <a:gd name="T56" fmla="*/ 226 w 410"/>
                <a:gd name="T57" fmla="*/ 0 h 470"/>
                <a:gd name="T58" fmla="*/ 266 w 410"/>
                <a:gd name="T59" fmla="*/ 10 h 470"/>
                <a:gd name="T60" fmla="*/ 303 w 410"/>
                <a:gd name="T61" fmla="*/ 28 h 470"/>
                <a:gd name="T62" fmla="*/ 336 w 410"/>
                <a:gd name="T63" fmla="*/ 53 h 470"/>
                <a:gd name="T64" fmla="*/ 364 w 410"/>
                <a:gd name="T65" fmla="*/ 85 h 470"/>
                <a:gd name="T66" fmla="*/ 386 w 410"/>
                <a:gd name="T67" fmla="*/ 123 h 470"/>
                <a:gd name="T68" fmla="*/ 402 w 410"/>
                <a:gd name="T69" fmla="*/ 165 h 470"/>
                <a:gd name="T70" fmla="*/ 409 w 410"/>
                <a:gd name="T71" fmla="*/ 210 h 470"/>
                <a:gd name="T72" fmla="*/ 410 w 410"/>
                <a:gd name="T73" fmla="*/ 23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0" h="470">
                  <a:moveTo>
                    <a:pt x="410" y="235"/>
                  </a:moveTo>
                  <a:lnTo>
                    <a:pt x="409" y="259"/>
                  </a:lnTo>
                  <a:lnTo>
                    <a:pt x="402" y="305"/>
                  </a:lnTo>
                  <a:lnTo>
                    <a:pt x="386" y="347"/>
                  </a:lnTo>
                  <a:lnTo>
                    <a:pt x="364" y="385"/>
                  </a:lnTo>
                  <a:lnTo>
                    <a:pt x="336" y="416"/>
                  </a:lnTo>
                  <a:lnTo>
                    <a:pt x="303" y="442"/>
                  </a:lnTo>
                  <a:lnTo>
                    <a:pt x="266" y="460"/>
                  </a:lnTo>
                  <a:lnTo>
                    <a:pt x="226" y="469"/>
                  </a:lnTo>
                  <a:lnTo>
                    <a:pt x="205" y="470"/>
                  </a:lnTo>
                  <a:lnTo>
                    <a:pt x="184" y="469"/>
                  </a:lnTo>
                  <a:lnTo>
                    <a:pt x="144" y="460"/>
                  </a:lnTo>
                  <a:lnTo>
                    <a:pt x="106" y="442"/>
                  </a:lnTo>
                  <a:lnTo>
                    <a:pt x="74" y="416"/>
                  </a:lnTo>
                  <a:lnTo>
                    <a:pt x="46" y="385"/>
                  </a:lnTo>
                  <a:lnTo>
                    <a:pt x="24" y="347"/>
                  </a:lnTo>
                  <a:lnTo>
                    <a:pt x="9" y="305"/>
                  </a:lnTo>
                  <a:lnTo>
                    <a:pt x="0" y="259"/>
                  </a:lnTo>
                  <a:lnTo>
                    <a:pt x="0" y="235"/>
                  </a:lnTo>
                  <a:lnTo>
                    <a:pt x="0" y="210"/>
                  </a:lnTo>
                  <a:lnTo>
                    <a:pt x="9" y="165"/>
                  </a:lnTo>
                  <a:lnTo>
                    <a:pt x="24" y="123"/>
                  </a:lnTo>
                  <a:lnTo>
                    <a:pt x="46" y="85"/>
                  </a:lnTo>
                  <a:lnTo>
                    <a:pt x="74" y="53"/>
                  </a:lnTo>
                  <a:lnTo>
                    <a:pt x="106" y="28"/>
                  </a:lnTo>
                  <a:lnTo>
                    <a:pt x="144" y="10"/>
                  </a:lnTo>
                  <a:lnTo>
                    <a:pt x="184" y="0"/>
                  </a:lnTo>
                  <a:lnTo>
                    <a:pt x="205" y="0"/>
                  </a:lnTo>
                  <a:lnTo>
                    <a:pt x="226" y="0"/>
                  </a:lnTo>
                  <a:lnTo>
                    <a:pt x="266" y="10"/>
                  </a:lnTo>
                  <a:lnTo>
                    <a:pt x="303" y="28"/>
                  </a:lnTo>
                  <a:lnTo>
                    <a:pt x="336" y="53"/>
                  </a:lnTo>
                  <a:lnTo>
                    <a:pt x="364" y="85"/>
                  </a:lnTo>
                  <a:lnTo>
                    <a:pt x="386" y="123"/>
                  </a:lnTo>
                  <a:lnTo>
                    <a:pt x="402" y="165"/>
                  </a:lnTo>
                  <a:lnTo>
                    <a:pt x="409" y="210"/>
                  </a:lnTo>
                  <a:lnTo>
                    <a:pt x="410" y="23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6">
              <a:extLst>
                <a:ext uri="{FF2B5EF4-FFF2-40B4-BE49-F238E27FC236}">
                  <a16:creationId xmlns:a16="http://schemas.microsoft.com/office/drawing/2014/main" id="{A84E41F1-339F-461B-AFD9-DA3D36A3C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" y="3023"/>
              <a:ext cx="409" cy="464"/>
            </a:xfrm>
            <a:custGeom>
              <a:avLst/>
              <a:gdLst>
                <a:gd name="T0" fmla="*/ 1634 w 1634"/>
                <a:gd name="T1" fmla="*/ 566 h 1855"/>
                <a:gd name="T2" fmla="*/ 1616 w 1634"/>
                <a:gd name="T3" fmla="*/ 443 h 1855"/>
                <a:gd name="T4" fmla="*/ 1573 w 1634"/>
                <a:gd name="T5" fmla="*/ 332 h 1855"/>
                <a:gd name="T6" fmla="*/ 1505 w 1634"/>
                <a:gd name="T7" fmla="*/ 233 h 1855"/>
                <a:gd name="T8" fmla="*/ 1412 w 1634"/>
                <a:gd name="T9" fmla="*/ 150 h 1855"/>
                <a:gd name="T10" fmla="*/ 1291 w 1634"/>
                <a:gd name="T11" fmla="*/ 83 h 1855"/>
                <a:gd name="T12" fmla="*/ 1144 w 1634"/>
                <a:gd name="T13" fmla="*/ 34 h 1855"/>
                <a:gd name="T14" fmla="*/ 968 w 1634"/>
                <a:gd name="T15" fmla="*/ 5 h 1855"/>
                <a:gd name="T16" fmla="*/ 817 w 1634"/>
                <a:gd name="T17" fmla="*/ 0 h 1855"/>
                <a:gd name="T18" fmla="*/ 666 w 1634"/>
                <a:gd name="T19" fmla="*/ 5 h 1855"/>
                <a:gd name="T20" fmla="*/ 491 w 1634"/>
                <a:gd name="T21" fmla="*/ 34 h 1855"/>
                <a:gd name="T22" fmla="*/ 343 w 1634"/>
                <a:gd name="T23" fmla="*/ 83 h 1855"/>
                <a:gd name="T24" fmla="*/ 222 w 1634"/>
                <a:gd name="T25" fmla="*/ 150 h 1855"/>
                <a:gd name="T26" fmla="*/ 129 w 1634"/>
                <a:gd name="T27" fmla="*/ 233 h 1855"/>
                <a:gd name="T28" fmla="*/ 61 w 1634"/>
                <a:gd name="T29" fmla="*/ 332 h 1855"/>
                <a:gd name="T30" fmla="*/ 19 w 1634"/>
                <a:gd name="T31" fmla="*/ 443 h 1855"/>
                <a:gd name="T32" fmla="*/ 1 w 1634"/>
                <a:gd name="T33" fmla="*/ 566 h 1855"/>
                <a:gd name="T34" fmla="*/ 0 w 1634"/>
                <a:gd name="T35" fmla="*/ 667 h 1855"/>
                <a:gd name="T36" fmla="*/ 8 w 1634"/>
                <a:gd name="T37" fmla="*/ 991 h 1855"/>
                <a:gd name="T38" fmla="*/ 37 w 1634"/>
                <a:gd name="T39" fmla="*/ 1201 h 1855"/>
                <a:gd name="T40" fmla="*/ 99 w 1634"/>
                <a:gd name="T41" fmla="*/ 1406 h 1855"/>
                <a:gd name="T42" fmla="*/ 204 w 1634"/>
                <a:gd name="T43" fmla="*/ 1593 h 1855"/>
                <a:gd name="T44" fmla="*/ 343 w 1634"/>
                <a:gd name="T45" fmla="*/ 1724 h 1855"/>
                <a:gd name="T46" fmla="*/ 444 w 1634"/>
                <a:gd name="T47" fmla="*/ 1782 h 1855"/>
                <a:gd name="T48" fmla="*/ 562 w 1634"/>
                <a:gd name="T49" fmla="*/ 1825 h 1855"/>
                <a:gd name="T50" fmla="*/ 699 w 1634"/>
                <a:gd name="T51" fmla="*/ 1850 h 1855"/>
                <a:gd name="T52" fmla="*/ 817 w 1634"/>
                <a:gd name="T53" fmla="*/ 1855 h 1855"/>
                <a:gd name="T54" fmla="*/ 935 w 1634"/>
                <a:gd name="T55" fmla="*/ 1850 h 1855"/>
                <a:gd name="T56" fmla="*/ 1072 w 1634"/>
                <a:gd name="T57" fmla="*/ 1825 h 1855"/>
                <a:gd name="T58" fmla="*/ 1191 w 1634"/>
                <a:gd name="T59" fmla="*/ 1782 h 1855"/>
                <a:gd name="T60" fmla="*/ 1292 w 1634"/>
                <a:gd name="T61" fmla="*/ 1724 h 1855"/>
                <a:gd name="T62" fmla="*/ 1430 w 1634"/>
                <a:gd name="T63" fmla="*/ 1593 h 1855"/>
                <a:gd name="T64" fmla="*/ 1535 w 1634"/>
                <a:gd name="T65" fmla="*/ 1406 h 1855"/>
                <a:gd name="T66" fmla="*/ 1597 w 1634"/>
                <a:gd name="T67" fmla="*/ 1201 h 1855"/>
                <a:gd name="T68" fmla="*/ 1627 w 1634"/>
                <a:gd name="T69" fmla="*/ 991 h 1855"/>
                <a:gd name="T70" fmla="*/ 1634 w 1634"/>
                <a:gd name="T71" fmla="*/ 667 h 1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4" h="1855">
                  <a:moveTo>
                    <a:pt x="1634" y="598"/>
                  </a:moveTo>
                  <a:lnTo>
                    <a:pt x="1634" y="566"/>
                  </a:lnTo>
                  <a:lnTo>
                    <a:pt x="1628" y="504"/>
                  </a:lnTo>
                  <a:lnTo>
                    <a:pt x="1616" y="443"/>
                  </a:lnTo>
                  <a:lnTo>
                    <a:pt x="1598" y="386"/>
                  </a:lnTo>
                  <a:lnTo>
                    <a:pt x="1573" y="332"/>
                  </a:lnTo>
                  <a:lnTo>
                    <a:pt x="1543" y="281"/>
                  </a:lnTo>
                  <a:lnTo>
                    <a:pt x="1505" y="233"/>
                  </a:lnTo>
                  <a:lnTo>
                    <a:pt x="1462" y="189"/>
                  </a:lnTo>
                  <a:lnTo>
                    <a:pt x="1412" y="150"/>
                  </a:lnTo>
                  <a:lnTo>
                    <a:pt x="1355" y="114"/>
                  </a:lnTo>
                  <a:lnTo>
                    <a:pt x="1291" y="83"/>
                  </a:lnTo>
                  <a:lnTo>
                    <a:pt x="1220" y="56"/>
                  </a:lnTo>
                  <a:lnTo>
                    <a:pt x="1144" y="34"/>
                  </a:lnTo>
                  <a:lnTo>
                    <a:pt x="1059" y="17"/>
                  </a:lnTo>
                  <a:lnTo>
                    <a:pt x="968" y="5"/>
                  </a:lnTo>
                  <a:lnTo>
                    <a:pt x="869" y="0"/>
                  </a:lnTo>
                  <a:lnTo>
                    <a:pt x="817" y="0"/>
                  </a:lnTo>
                  <a:lnTo>
                    <a:pt x="765" y="0"/>
                  </a:lnTo>
                  <a:lnTo>
                    <a:pt x="666" y="5"/>
                  </a:lnTo>
                  <a:lnTo>
                    <a:pt x="575" y="17"/>
                  </a:lnTo>
                  <a:lnTo>
                    <a:pt x="491" y="34"/>
                  </a:lnTo>
                  <a:lnTo>
                    <a:pt x="413" y="56"/>
                  </a:lnTo>
                  <a:lnTo>
                    <a:pt x="343" y="83"/>
                  </a:lnTo>
                  <a:lnTo>
                    <a:pt x="279" y="114"/>
                  </a:lnTo>
                  <a:lnTo>
                    <a:pt x="222" y="150"/>
                  </a:lnTo>
                  <a:lnTo>
                    <a:pt x="173" y="189"/>
                  </a:lnTo>
                  <a:lnTo>
                    <a:pt x="129" y="233"/>
                  </a:lnTo>
                  <a:lnTo>
                    <a:pt x="92" y="281"/>
                  </a:lnTo>
                  <a:lnTo>
                    <a:pt x="61" y="332"/>
                  </a:lnTo>
                  <a:lnTo>
                    <a:pt x="36" y="386"/>
                  </a:lnTo>
                  <a:lnTo>
                    <a:pt x="19" y="443"/>
                  </a:lnTo>
                  <a:lnTo>
                    <a:pt x="6" y="504"/>
                  </a:lnTo>
                  <a:lnTo>
                    <a:pt x="1" y="566"/>
                  </a:lnTo>
                  <a:lnTo>
                    <a:pt x="0" y="598"/>
                  </a:lnTo>
                  <a:lnTo>
                    <a:pt x="0" y="667"/>
                  </a:lnTo>
                  <a:lnTo>
                    <a:pt x="0" y="841"/>
                  </a:lnTo>
                  <a:lnTo>
                    <a:pt x="8" y="991"/>
                  </a:lnTo>
                  <a:lnTo>
                    <a:pt x="19" y="1095"/>
                  </a:lnTo>
                  <a:lnTo>
                    <a:pt x="37" y="1201"/>
                  </a:lnTo>
                  <a:lnTo>
                    <a:pt x="63" y="1305"/>
                  </a:lnTo>
                  <a:lnTo>
                    <a:pt x="99" y="1406"/>
                  </a:lnTo>
                  <a:lnTo>
                    <a:pt x="145" y="1503"/>
                  </a:lnTo>
                  <a:lnTo>
                    <a:pt x="204" y="1593"/>
                  </a:lnTo>
                  <a:lnTo>
                    <a:pt x="277" y="1672"/>
                  </a:lnTo>
                  <a:lnTo>
                    <a:pt x="343" y="1724"/>
                  </a:lnTo>
                  <a:lnTo>
                    <a:pt x="391" y="1755"/>
                  </a:lnTo>
                  <a:lnTo>
                    <a:pt x="444" y="1782"/>
                  </a:lnTo>
                  <a:lnTo>
                    <a:pt x="500" y="1806"/>
                  </a:lnTo>
                  <a:lnTo>
                    <a:pt x="562" y="1825"/>
                  </a:lnTo>
                  <a:lnTo>
                    <a:pt x="628" y="1839"/>
                  </a:lnTo>
                  <a:lnTo>
                    <a:pt x="699" y="1850"/>
                  </a:lnTo>
                  <a:lnTo>
                    <a:pt x="777" y="1855"/>
                  </a:lnTo>
                  <a:lnTo>
                    <a:pt x="817" y="1855"/>
                  </a:lnTo>
                  <a:lnTo>
                    <a:pt x="857" y="1855"/>
                  </a:lnTo>
                  <a:lnTo>
                    <a:pt x="935" y="1850"/>
                  </a:lnTo>
                  <a:lnTo>
                    <a:pt x="1006" y="1839"/>
                  </a:lnTo>
                  <a:lnTo>
                    <a:pt x="1072" y="1825"/>
                  </a:lnTo>
                  <a:lnTo>
                    <a:pt x="1134" y="1806"/>
                  </a:lnTo>
                  <a:lnTo>
                    <a:pt x="1191" y="1782"/>
                  </a:lnTo>
                  <a:lnTo>
                    <a:pt x="1244" y="1755"/>
                  </a:lnTo>
                  <a:lnTo>
                    <a:pt x="1292" y="1724"/>
                  </a:lnTo>
                  <a:lnTo>
                    <a:pt x="1357" y="1672"/>
                  </a:lnTo>
                  <a:lnTo>
                    <a:pt x="1430" y="1593"/>
                  </a:lnTo>
                  <a:lnTo>
                    <a:pt x="1489" y="1503"/>
                  </a:lnTo>
                  <a:lnTo>
                    <a:pt x="1535" y="1406"/>
                  </a:lnTo>
                  <a:lnTo>
                    <a:pt x="1571" y="1305"/>
                  </a:lnTo>
                  <a:lnTo>
                    <a:pt x="1597" y="1201"/>
                  </a:lnTo>
                  <a:lnTo>
                    <a:pt x="1615" y="1095"/>
                  </a:lnTo>
                  <a:lnTo>
                    <a:pt x="1627" y="991"/>
                  </a:lnTo>
                  <a:lnTo>
                    <a:pt x="1634" y="841"/>
                  </a:lnTo>
                  <a:lnTo>
                    <a:pt x="1634" y="667"/>
                  </a:lnTo>
                  <a:lnTo>
                    <a:pt x="1634" y="598"/>
                  </a:lnTo>
                  <a:close/>
                </a:path>
              </a:pathLst>
            </a:cu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37" name="Freeform 67">
              <a:extLst>
                <a:ext uri="{FF2B5EF4-FFF2-40B4-BE49-F238E27FC236}">
                  <a16:creationId xmlns:a16="http://schemas.microsoft.com/office/drawing/2014/main" id="{72D5F845-8E69-4241-B9CF-B2AC0F261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" y="3246"/>
              <a:ext cx="44" cy="49"/>
            </a:xfrm>
            <a:custGeom>
              <a:avLst/>
              <a:gdLst>
                <a:gd name="T0" fmla="*/ 177 w 177"/>
                <a:gd name="T1" fmla="*/ 98 h 195"/>
                <a:gd name="T2" fmla="*/ 175 w 177"/>
                <a:gd name="T3" fmla="*/ 117 h 195"/>
                <a:gd name="T4" fmla="*/ 162 w 177"/>
                <a:gd name="T5" fmla="*/ 152 h 195"/>
                <a:gd name="T6" fmla="*/ 138 w 177"/>
                <a:gd name="T7" fmla="*/ 179 h 195"/>
                <a:gd name="T8" fmla="*/ 106 w 177"/>
                <a:gd name="T9" fmla="*/ 193 h 195"/>
                <a:gd name="T10" fmla="*/ 88 w 177"/>
                <a:gd name="T11" fmla="*/ 195 h 195"/>
                <a:gd name="T12" fmla="*/ 71 w 177"/>
                <a:gd name="T13" fmla="*/ 193 h 195"/>
                <a:gd name="T14" fmla="*/ 38 w 177"/>
                <a:gd name="T15" fmla="*/ 179 h 195"/>
                <a:gd name="T16" fmla="*/ 15 w 177"/>
                <a:gd name="T17" fmla="*/ 152 h 195"/>
                <a:gd name="T18" fmla="*/ 1 w 177"/>
                <a:gd name="T19" fmla="*/ 117 h 195"/>
                <a:gd name="T20" fmla="*/ 0 w 177"/>
                <a:gd name="T21" fmla="*/ 98 h 195"/>
                <a:gd name="T22" fmla="*/ 1 w 177"/>
                <a:gd name="T23" fmla="*/ 78 h 195"/>
                <a:gd name="T24" fmla="*/ 15 w 177"/>
                <a:gd name="T25" fmla="*/ 43 h 195"/>
                <a:gd name="T26" fmla="*/ 38 w 177"/>
                <a:gd name="T27" fmla="*/ 16 h 195"/>
                <a:gd name="T28" fmla="*/ 71 w 177"/>
                <a:gd name="T29" fmla="*/ 2 h 195"/>
                <a:gd name="T30" fmla="*/ 88 w 177"/>
                <a:gd name="T31" fmla="*/ 0 h 195"/>
                <a:gd name="T32" fmla="*/ 106 w 177"/>
                <a:gd name="T33" fmla="*/ 2 h 195"/>
                <a:gd name="T34" fmla="*/ 138 w 177"/>
                <a:gd name="T35" fmla="*/ 16 h 195"/>
                <a:gd name="T36" fmla="*/ 162 w 177"/>
                <a:gd name="T37" fmla="*/ 43 h 195"/>
                <a:gd name="T38" fmla="*/ 175 w 177"/>
                <a:gd name="T39" fmla="*/ 78 h 195"/>
                <a:gd name="T40" fmla="*/ 177 w 177"/>
                <a:gd name="T41" fmla="*/ 9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7" h="195">
                  <a:moveTo>
                    <a:pt x="177" y="98"/>
                  </a:moveTo>
                  <a:lnTo>
                    <a:pt x="175" y="117"/>
                  </a:lnTo>
                  <a:lnTo>
                    <a:pt x="162" y="152"/>
                  </a:lnTo>
                  <a:lnTo>
                    <a:pt x="138" y="179"/>
                  </a:lnTo>
                  <a:lnTo>
                    <a:pt x="106" y="193"/>
                  </a:lnTo>
                  <a:lnTo>
                    <a:pt x="88" y="195"/>
                  </a:lnTo>
                  <a:lnTo>
                    <a:pt x="71" y="193"/>
                  </a:lnTo>
                  <a:lnTo>
                    <a:pt x="38" y="179"/>
                  </a:lnTo>
                  <a:lnTo>
                    <a:pt x="15" y="152"/>
                  </a:lnTo>
                  <a:lnTo>
                    <a:pt x="1" y="117"/>
                  </a:lnTo>
                  <a:lnTo>
                    <a:pt x="0" y="98"/>
                  </a:lnTo>
                  <a:lnTo>
                    <a:pt x="1" y="78"/>
                  </a:lnTo>
                  <a:lnTo>
                    <a:pt x="15" y="43"/>
                  </a:lnTo>
                  <a:lnTo>
                    <a:pt x="38" y="16"/>
                  </a:lnTo>
                  <a:lnTo>
                    <a:pt x="71" y="2"/>
                  </a:lnTo>
                  <a:lnTo>
                    <a:pt x="88" y="0"/>
                  </a:lnTo>
                  <a:lnTo>
                    <a:pt x="106" y="2"/>
                  </a:lnTo>
                  <a:lnTo>
                    <a:pt x="138" y="16"/>
                  </a:lnTo>
                  <a:lnTo>
                    <a:pt x="162" y="43"/>
                  </a:lnTo>
                  <a:lnTo>
                    <a:pt x="175" y="78"/>
                  </a:lnTo>
                  <a:lnTo>
                    <a:pt x="177" y="98"/>
                  </a:lnTo>
                  <a:close/>
                </a:path>
              </a:pathLst>
            </a:custGeom>
            <a:solidFill>
              <a:srgbClr val="3B2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68">
              <a:extLst>
                <a:ext uri="{FF2B5EF4-FFF2-40B4-BE49-F238E27FC236}">
                  <a16:creationId xmlns:a16="http://schemas.microsoft.com/office/drawing/2014/main" id="{46ECCBB3-52EB-4139-8D90-71C37031B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" y="3253"/>
              <a:ext cx="13" cy="13"/>
            </a:xfrm>
            <a:custGeom>
              <a:avLst/>
              <a:gdLst>
                <a:gd name="T0" fmla="*/ 53 w 53"/>
                <a:gd name="T1" fmla="*/ 27 h 53"/>
                <a:gd name="T2" fmla="*/ 52 w 53"/>
                <a:gd name="T3" fmla="*/ 38 h 53"/>
                <a:gd name="T4" fmla="*/ 37 w 53"/>
                <a:gd name="T5" fmla="*/ 52 h 53"/>
                <a:gd name="T6" fmla="*/ 26 w 53"/>
                <a:gd name="T7" fmla="*/ 53 h 53"/>
                <a:gd name="T8" fmla="*/ 16 w 53"/>
                <a:gd name="T9" fmla="*/ 52 h 53"/>
                <a:gd name="T10" fmla="*/ 1 w 53"/>
                <a:gd name="T11" fmla="*/ 38 h 53"/>
                <a:gd name="T12" fmla="*/ 0 w 53"/>
                <a:gd name="T13" fmla="*/ 27 h 53"/>
                <a:gd name="T14" fmla="*/ 1 w 53"/>
                <a:gd name="T15" fmla="*/ 16 h 53"/>
                <a:gd name="T16" fmla="*/ 16 w 53"/>
                <a:gd name="T17" fmla="*/ 2 h 53"/>
                <a:gd name="T18" fmla="*/ 26 w 53"/>
                <a:gd name="T19" fmla="*/ 0 h 53"/>
                <a:gd name="T20" fmla="*/ 37 w 53"/>
                <a:gd name="T21" fmla="*/ 2 h 53"/>
                <a:gd name="T22" fmla="*/ 52 w 53"/>
                <a:gd name="T23" fmla="*/ 16 h 53"/>
                <a:gd name="T24" fmla="*/ 53 w 53"/>
                <a:gd name="T2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3">
                  <a:moveTo>
                    <a:pt x="53" y="27"/>
                  </a:moveTo>
                  <a:lnTo>
                    <a:pt x="52" y="38"/>
                  </a:lnTo>
                  <a:lnTo>
                    <a:pt x="37" y="52"/>
                  </a:lnTo>
                  <a:lnTo>
                    <a:pt x="26" y="53"/>
                  </a:lnTo>
                  <a:lnTo>
                    <a:pt x="16" y="52"/>
                  </a:lnTo>
                  <a:lnTo>
                    <a:pt x="1" y="38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37" y="2"/>
                  </a:lnTo>
                  <a:lnTo>
                    <a:pt x="52" y="16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9">
              <a:extLst>
                <a:ext uri="{FF2B5EF4-FFF2-40B4-BE49-F238E27FC236}">
                  <a16:creationId xmlns:a16="http://schemas.microsoft.com/office/drawing/2014/main" id="{F50E018A-5D30-421B-B749-F8D2B4E92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" y="3196"/>
              <a:ext cx="72" cy="24"/>
            </a:xfrm>
            <a:custGeom>
              <a:avLst/>
              <a:gdLst>
                <a:gd name="T0" fmla="*/ 9 w 290"/>
                <a:gd name="T1" fmla="*/ 88 h 97"/>
                <a:gd name="T2" fmla="*/ 17 w 290"/>
                <a:gd name="T3" fmla="*/ 90 h 97"/>
                <a:gd name="T4" fmla="*/ 35 w 290"/>
                <a:gd name="T5" fmla="*/ 90 h 97"/>
                <a:gd name="T6" fmla="*/ 69 w 290"/>
                <a:gd name="T7" fmla="*/ 82 h 97"/>
                <a:gd name="T8" fmla="*/ 130 w 290"/>
                <a:gd name="T9" fmla="*/ 70 h 97"/>
                <a:gd name="T10" fmla="*/ 193 w 290"/>
                <a:gd name="T11" fmla="*/ 73 h 97"/>
                <a:gd name="T12" fmla="*/ 243 w 290"/>
                <a:gd name="T13" fmla="*/ 85 h 97"/>
                <a:gd name="T14" fmla="*/ 271 w 290"/>
                <a:gd name="T15" fmla="*/ 96 h 97"/>
                <a:gd name="T16" fmla="*/ 277 w 290"/>
                <a:gd name="T17" fmla="*/ 97 h 97"/>
                <a:gd name="T18" fmla="*/ 285 w 290"/>
                <a:gd name="T19" fmla="*/ 90 h 97"/>
                <a:gd name="T20" fmla="*/ 290 w 290"/>
                <a:gd name="T21" fmla="*/ 79 h 97"/>
                <a:gd name="T22" fmla="*/ 287 w 290"/>
                <a:gd name="T23" fmla="*/ 61 h 97"/>
                <a:gd name="T24" fmla="*/ 278 w 290"/>
                <a:gd name="T25" fmla="*/ 42 h 97"/>
                <a:gd name="T26" fmla="*/ 258 w 290"/>
                <a:gd name="T27" fmla="*/ 24 h 97"/>
                <a:gd name="T28" fmla="*/ 226 w 290"/>
                <a:gd name="T29" fmla="*/ 10 h 97"/>
                <a:gd name="T30" fmla="*/ 181 w 290"/>
                <a:gd name="T31" fmla="*/ 0 h 97"/>
                <a:gd name="T32" fmla="*/ 151 w 290"/>
                <a:gd name="T33" fmla="*/ 0 h 97"/>
                <a:gd name="T34" fmla="*/ 125 w 290"/>
                <a:gd name="T35" fmla="*/ 0 h 97"/>
                <a:gd name="T36" fmla="*/ 82 w 290"/>
                <a:gd name="T37" fmla="*/ 6 h 97"/>
                <a:gd name="T38" fmla="*/ 50 w 290"/>
                <a:gd name="T39" fmla="*/ 18 h 97"/>
                <a:gd name="T40" fmla="*/ 25 w 290"/>
                <a:gd name="T41" fmla="*/ 32 h 97"/>
                <a:gd name="T42" fmla="*/ 10 w 290"/>
                <a:gd name="T43" fmla="*/ 48 h 97"/>
                <a:gd name="T44" fmla="*/ 2 w 290"/>
                <a:gd name="T45" fmla="*/ 63 h 97"/>
                <a:gd name="T46" fmla="*/ 0 w 290"/>
                <a:gd name="T47" fmla="*/ 76 h 97"/>
                <a:gd name="T48" fmla="*/ 5 w 290"/>
                <a:gd name="T49" fmla="*/ 86 h 97"/>
                <a:gd name="T50" fmla="*/ 9 w 290"/>
                <a:gd name="T51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0" h="97">
                  <a:moveTo>
                    <a:pt x="9" y="88"/>
                  </a:moveTo>
                  <a:lnTo>
                    <a:pt x="17" y="90"/>
                  </a:lnTo>
                  <a:lnTo>
                    <a:pt x="35" y="90"/>
                  </a:lnTo>
                  <a:lnTo>
                    <a:pt x="69" y="82"/>
                  </a:lnTo>
                  <a:lnTo>
                    <a:pt x="130" y="70"/>
                  </a:lnTo>
                  <a:lnTo>
                    <a:pt x="193" y="73"/>
                  </a:lnTo>
                  <a:lnTo>
                    <a:pt x="243" y="85"/>
                  </a:lnTo>
                  <a:lnTo>
                    <a:pt x="271" y="96"/>
                  </a:lnTo>
                  <a:lnTo>
                    <a:pt x="277" y="97"/>
                  </a:lnTo>
                  <a:lnTo>
                    <a:pt x="285" y="90"/>
                  </a:lnTo>
                  <a:lnTo>
                    <a:pt x="290" y="79"/>
                  </a:lnTo>
                  <a:lnTo>
                    <a:pt x="287" y="61"/>
                  </a:lnTo>
                  <a:lnTo>
                    <a:pt x="278" y="42"/>
                  </a:lnTo>
                  <a:lnTo>
                    <a:pt x="258" y="24"/>
                  </a:lnTo>
                  <a:lnTo>
                    <a:pt x="226" y="10"/>
                  </a:lnTo>
                  <a:lnTo>
                    <a:pt x="181" y="0"/>
                  </a:lnTo>
                  <a:lnTo>
                    <a:pt x="151" y="0"/>
                  </a:lnTo>
                  <a:lnTo>
                    <a:pt x="125" y="0"/>
                  </a:lnTo>
                  <a:lnTo>
                    <a:pt x="82" y="6"/>
                  </a:lnTo>
                  <a:lnTo>
                    <a:pt x="50" y="18"/>
                  </a:lnTo>
                  <a:lnTo>
                    <a:pt x="25" y="32"/>
                  </a:lnTo>
                  <a:lnTo>
                    <a:pt x="10" y="48"/>
                  </a:lnTo>
                  <a:lnTo>
                    <a:pt x="2" y="63"/>
                  </a:lnTo>
                  <a:lnTo>
                    <a:pt x="0" y="76"/>
                  </a:lnTo>
                  <a:lnTo>
                    <a:pt x="5" y="86"/>
                  </a:lnTo>
                  <a:lnTo>
                    <a:pt x="9" y="88"/>
                  </a:lnTo>
                  <a:close/>
                </a:path>
              </a:pathLst>
            </a:custGeom>
            <a:solidFill>
              <a:srgbClr val="684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70">
              <a:extLst>
                <a:ext uri="{FF2B5EF4-FFF2-40B4-BE49-F238E27FC236}">
                  <a16:creationId xmlns:a16="http://schemas.microsoft.com/office/drawing/2014/main" id="{9E0D6AAC-E065-45B4-92C9-90DE119DD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8" y="3246"/>
              <a:ext cx="44" cy="49"/>
            </a:xfrm>
            <a:custGeom>
              <a:avLst/>
              <a:gdLst>
                <a:gd name="T0" fmla="*/ 176 w 176"/>
                <a:gd name="T1" fmla="*/ 98 h 195"/>
                <a:gd name="T2" fmla="*/ 175 w 176"/>
                <a:gd name="T3" fmla="*/ 117 h 195"/>
                <a:gd name="T4" fmla="*/ 162 w 176"/>
                <a:gd name="T5" fmla="*/ 152 h 195"/>
                <a:gd name="T6" fmla="*/ 138 w 176"/>
                <a:gd name="T7" fmla="*/ 179 h 195"/>
                <a:gd name="T8" fmla="*/ 106 w 176"/>
                <a:gd name="T9" fmla="*/ 193 h 195"/>
                <a:gd name="T10" fmla="*/ 88 w 176"/>
                <a:gd name="T11" fmla="*/ 195 h 195"/>
                <a:gd name="T12" fmla="*/ 70 w 176"/>
                <a:gd name="T13" fmla="*/ 193 h 195"/>
                <a:gd name="T14" fmla="*/ 38 w 176"/>
                <a:gd name="T15" fmla="*/ 179 h 195"/>
                <a:gd name="T16" fmla="*/ 15 w 176"/>
                <a:gd name="T17" fmla="*/ 152 h 195"/>
                <a:gd name="T18" fmla="*/ 1 w 176"/>
                <a:gd name="T19" fmla="*/ 117 h 195"/>
                <a:gd name="T20" fmla="*/ 0 w 176"/>
                <a:gd name="T21" fmla="*/ 98 h 195"/>
                <a:gd name="T22" fmla="*/ 1 w 176"/>
                <a:gd name="T23" fmla="*/ 78 h 195"/>
                <a:gd name="T24" fmla="*/ 15 w 176"/>
                <a:gd name="T25" fmla="*/ 43 h 195"/>
                <a:gd name="T26" fmla="*/ 38 w 176"/>
                <a:gd name="T27" fmla="*/ 16 h 195"/>
                <a:gd name="T28" fmla="*/ 70 w 176"/>
                <a:gd name="T29" fmla="*/ 2 h 195"/>
                <a:gd name="T30" fmla="*/ 88 w 176"/>
                <a:gd name="T31" fmla="*/ 0 h 195"/>
                <a:gd name="T32" fmla="*/ 106 w 176"/>
                <a:gd name="T33" fmla="*/ 2 h 195"/>
                <a:gd name="T34" fmla="*/ 138 w 176"/>
                <a:gd name="T35" fmla="*/ 16 h 195"/>
                <a:gd name="T36" fmla="*/ 162 w 176"/>
                <a:gd name="T37" fmla="*/ 43 h 195"/>
                <a:gd name="T38" fmla="*/ 175 w 176"/>
                <a:gd name="T39" fmla="*/ 78 h 195"/>
                <a:gd name="T40" fmla="*/ 176 w 176"/>
                <a:gd name="T41" fmla="*/ 9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195">
                  <a:moveTo>
                    <a:pt x="176" y="98"/>
                  </a:moveTo>
                  <a:lnTo>
                    <a:pt x="175" y="117"/>
                  </a:lnTo>
                  <a:lnTo>
                    <a:pt x="162" y="152"/>
                  </a:lnTo>
                  <a:lnTo>
                    <a:pt x="138" y="179"/>
                  </a:lnTo>
                  <a:lnTo>
                    <a:pt x="106" y="193"/>
                  </a:lnTo>
                  <a:lnTo>
                    <a:pt x="88" y="195"/>
                  </a:lnTo>
                  <a:lnTo>
                    <a:pt x="70" y="193"/>
                  </a:lnTo>
                  <a:lnTo>
                    <a:pt x="38" y="179"/>
                  </a:lnTo>
                  <a:lnTo>
                    <a:pt x="15" y="152"/>
                  </a:lnTo>
                  <a:lnTo>
                    <a:pt x="1" y="117"/>
                  </a:lnTo>
                  <a:lnTo>
                    <a:pt x="0" y="98"/>
                  </a:lnTo>
                  <a:lnTo>
                    <a:pt x="1" y="78"/>
                  </a:lnTo>
                  <a:lnTo>
                    <a:pt x="15" y="43"/>
                  </a:lnTo>
                  <a:lnTo>
                    <a:pt x="38" y="16"/>
                  </a:lnTo>
                  <a:lnTo>
                    <a:pt x="70" y="2"/>
                  </a:lnTo>
                  <a:lnTo>
                    <a:pt x="88" y="0"/>
                  </a:lnTo>
                  <a:lnTo>
                    <a:pt x="106" y="2"/>
                  </a:lnTo>
                  <a:lnTo>
                    <a:pt x="138" y="16"/>
                  </a:lnTo>
                  <a:lnTo>
                    <a:pt x="162" y="43"/>
                  </a:lnTo>
                  <a:lnTo>
                    <a:pt x="175" y="78"/>
                  </a:lnTo>
                  <a:lnTo>
                    <a:pt x="176" y="98"/>
                  </a:lnTo>
                  <a:close/>
                </a:path>
              </a:pathLst>
            </a:custGeom>
            <a:solidFill>
              <a:srgbClr val="3B2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71">
              <a:extLst>
                <a:ext uri="{FF2B5EF4-FFF2-40B4-BE49-F238E27FC236}">
                  <a16:creationId xmlns:a16="http://schemas.microsoft.com/office/drawing/2014/main" id="{F6E5FF2A-9E12-401F-A762-686D0D2F5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3253"/>
              <a:ext cx="13" cy="13"/>
            </a:xfrm>
            <a:custGeom>
              <a:avLst/>
              <a:gdLst>
                <a:gd name="T0" fmla="*/ 53 w 53"/>
                <a:gd name="T1" fmla="*/ 27 h 53"/>
                <a:gd name="T2" fmla="*/ 52 w 53"/>
                <a:gd name="T3" fmla="*/ 38 h 53"/>
                <a:gd name="T4" fmla="*/ 37 w 53"/>
                <a:gd name="T5" fmla="*/ 52 h 53"/>
                <a:gd name="T6" fmla="*/ 26 w 53"/>
                <a:gd name="T7" fmla="*/ 53 h 53"/>
                <a:gd name="T8" fmla="*/ 15 w 53"/>
                <a:gd name="T9" fmla="*/ 52 h 53"/>
                <a:gd name="T10" fmla="*/ 1 w 53"/>
                <a:gd name="T11" fmla="*/ 38 h 53"/>
                <a:gd name="T12" fmla="*/ 0 w 53"/>
                <a:gd name="T13" fmla="*/ 27 h 53"/>
                <a:gd name="T14" fmla="*/ 1 w 53"/>
                <a:gd name="T15" fmla="*/ 16 h 53"/>
                <a:gd name="T16" fmla="*/ 15 w 53"/>
                <a:gd name="T17" fmla="*/ 2 h 53"/>
                <a:gd name="T18" fmla="*/ 26 w 53"/>
                <a:gd name="T19" fmla="*/ 0 h 53"/>
                <a:gd name="T20" fmla="*/ 37 w 53"/>
                <a:gd name="T21" fmla="*/ 2 h 53"/>
                <a:gd name="T22" fmla="*/ 52 w 53"/>
                <a:gd name="T23" fmla="*/ 16 h 53"/>
                <a:gd name="T24" fmla="*/ 53 w 53"/>
                <a:gd name="T2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3">
                  <a:moveTo>
                    <a:pt x="53" y="27"/>
                  </a:moveTo>
                  <a:lnTo>
                    <a:pt x="52" y="38"/>
                  </a:lnTo>
                  <a:lnTo>
                    <a:pt x="37" y="52"/>
                  </a:lnTo>
                  <a:lnTo>
                    <a:pt x="26" y="53"/>
                  </a:lnTo>
                  <a:lnTo>
                    <a:pt x="15" y="52"/>
                  </a:lnTo>
                  <a:lnTo>
                    <a:pt x="1" y="38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15" y="2"/>
                  </a:lnTo>
                  <a:lnTo>
                    <a:pt x="26" y="0"/>
                  </a:lnTo>
                  <a:lnTo>
                    <a:pt x="37" y="2"/>
                  </a:lnTo>
                  <a:lnTo>
                    <a:pt x="52" y="16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72">
              <a:extLst>
                <a:ext uri="{FF2B5EF4-FFF2-40B4-BE49-F238E27FC236}">
                  <a16:creationId xmlns:a16="http://schemas.microsoft.com/office/drawing/2014/main" id="{2683DDB8-31AF-45A8-9482-B413CB3D9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" y="3196"/>
              <a:ext cx="73" cy="24"/>
            </a:xfrm>
            <a:custGeom>
              <a:avLst/>
              <a:gdLst>
                <a:gd name="T0" fmla="*/ 282 w 290"/>
                <a:gd name="T1" fmla="*/ 88 h 97"/>
                <a:gd name="T2" fmla="*/ 273 w 290"/>
                <a:gd name="T3" fmla="*/ 90 h 97"/>
                <a:gd name="T4" fmla="*/ 255 w 290"/>
                <a:gd name="T5" fmla="*/ 90 h 97"/>
                <a:gd name="T6" fmla="*/ 222 w 290"/>
                <a:gd name="T7" fmla="*/ 82 h 97"/>
                <a:gd name="T8" fmla="*/ 159 w 290"/>
                <a:gd name="T9" fmla="*/ 70 h 97"/>
                <a:gd name="T10" fmla="*/ 97 w 290"/>
                <a:gd name="T11" fmla="*/ 73 h 97"/>
                <a:gd name="T12" fmla="*/ 47 w 290"/>
                <a:gd name="T13" fmla="*/ 85 h 97"/>
                <a:gd name="T14" fmla="*/ 19 w 290"/>
                <a:gd name="T15" fmla="*/ 96 h 97"/>
                <a:gd name="T16" fmla="*/ 13 w 290"/>
                <a:gd name="T17" fmla="*/ 97 h 97"/>
                <a:gd name="T18" fmla="*/ 6 w 290"/>
                <a:gd name="T19" fmla="*/ 90 h 97"/>
                <a:gd name="T20" fmla="*/ 0 w 290"/>
                <a:gd name="T21" fmla="*/ 79 h 97"/>
                <a:gd name="T22" fmla="*/ 3 w 290"/>
                <a:gd name="T23" fmla="*/ 61 h 97"/>
                <a:gd name="T24" fmla="*/ 12 w 290"/>
                <a:gd name="T25" fmla="*/ 42 h 97"/>
                <a:gd name="T26" fmla="*/ 32 w 290"/>
                <a:gd name="T27" fmla="*/ 24 h 97"/>
                <a:gd name="T28" fmla="*/ 64 w 290"/>
                <a:gd name="T29" fmla="*/ 10 h 97"/>
                <a:gd name="T30" fmla="*/ 110 w 290"/>
                <a:gd name="T31" fmla="*/ 0 h 97"/>
                <a:gd name="T32" fmla="*/ 139 w 290"/>
                <a:gd name="T33" fmla="*/ 0 h 97"/>
                <a:gd name="T34" fmla="*/ 165 w 290"/>
                <a:gd name="T35" fmla="*/ 0 h 97"/>
                <a:gd name="T36" fmla="*/ 208 w 290"/>
                <a:gd name="T37" fmla="*/ 6 h 97"/>
                <a:gd name="T38" fmla="*/ 241 w 290"/>
                <a:gd name="T39" fmla="*/ 18 h 97"/>
                <a:gd name="T40" fmla="*/ 265 w 290"/>
                <a:gd name="T41" fmla="*/ 32 h 97"/>
                <a:gd name="T42" fmla="*/ 281 w 290"/>
                <a:gd name="T43" fmla="*/ 48 h 97"/>
                <a:gd name="T44" fmla="*/ 288 w 290"/>
                <a:gd name="T45" fmla="*/ 63 h 97"/>
                <a:gd name="T46" fmla="*/ 290 w 290"/>
                <a:gd name="T47" fmla="*/ 76 h 97"/>
                <a:gd name="T48" fmla="*/ 286 w 290"/>
                <a:gd name="T49" fmla="*/ 86 h 97"/>
                <a:gd name="T50" fmla="*/ 282 w 290"/>
                <a:gd name="T51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0" h="97">
                  <a:moveTo>
                    <a:pt x="282" y="88"/>
                  </a:moveTo>
                  <a:lnTo>
                    <a:pt x="273" y="90"/>
                  </a:lnTo>
                  <a:lnTo>
                    <a:pt x="255" y="90"/>
                  </a:lnTo>
                  <a:lnTo>
                    <a:pt x="222" y="82"/>
                  </a:lnTo>
                  <a:lnTo>
                    <a:pt x="159" y="70"/>
                  </a:lnTo>
                  <a:lnTo>
                    <a:pt x="97" y="73"/>
                  </a:lnTo>
                  <a:lnTo>
                    <a:pt x="47" y="85"/>
                  </a:lnTo>
                  <a:lnTo>
                    <a:pt x="19" y="96"/>
                  </a:lnTo>
                  <a:lnTo>
                    <a:pt x="13" y="97"/>
                  </a:lnTo>
                  <a:lnTo>
                    <a:pt x="6" y="90"/>
                  </a:lnTo>
                  <a:lnTo>
                    <a:pt x="0" y="79"/>
                  </a:lnTo>
                  <a:lnTo>
                    <a:pt x="3" y="61"/>
                  </a:lnTo>
                  <a:lnTo>
                    <a:pt x="12" y="42"/>
                  </a:lnTo>
                  <a:lnTo>
                    <a:pt x="32" y="24"/>
                  </a:lnTo>
                  <a:lnTo>
                    <a:pt x="64" y="10"/>
                  </a:lnTo>
                  <a:lnTo>
                    <a:pt x="110" y="0"/>
                  </a:lnTo>
                  <a:lnTo>
                    <a:pt x="139" y="0"/>
                  </a:lnTo>
                  <a:lnTo>
                    <a:pt x="165" y="0"/>
                  </a:lnTo>
                  <a:lnTo>
                    <a:pt x="208" y="6"/>
                  </a:lnTo>
                  <a:lnTo>
                    <a:pt x="241" y="18"/>
                  </a:lnTo>
                  <a:lnTo>
                    <a:pt x="265" y="32"/>
                  </a:lnTo>
                  <a:lnTo>
                    <a:pt x="281" y="48"/>
                  </a:lnTo>
                  <a:lnTo>
                    <a:pt x="288" y="63"/>
                  </a:lnTo>
                  <a:lnTo>
                    <a:pt x="290" y="76"/>
                  </a:lnTo>
                  <a:lnTo>
                    <a:pt x="286" y="86"/>
                  </a:lnTo>
                  <a:lnTo>
                    <a:pt x="282" y="88"/>
                  </a:lnTo>
                  <a:close/>
                </a:path>
              </a:pathLst>
            </a:custGeom>
            <a:solidFill>
              <a:srgbClr val="684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73">
              <a:extLst>
                <a:ext uri="{FF2B5EF4-FFF2-40B4-BE49-F238E27FC236}">
                  <a16:creationId xmlns:a16="http://schemas.microsoft.com/office/drawing/2014/main" id="{04C71241-0D54-4C51-B24F-0A55A5EA5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" y="3345"/>
              <a:ext cx="71" cy="25"/>
            </a:xfrm>
            <a:custGeom>
              <a:avLst/>
              <a:gdLst>
                <a:gd name="T0" fmla="*/ 140 w 280"/>
                <a:gd name="T1" fmla="*/ 43 h 100"/>
                <a:gd name="T2" fmla="*/ 108 w 280"/>
                <a:gd name="T3" fmla="*/ 41 h 100"/>
                <a:gd name="T4" fmla="*/ 57 w 280"/>
                <a:gd name="T5" fmla="*/ 24 h 100"/>
                <a:gd name="T6" fmla="*/ 20 w 280"/>
                <a:gd name="T7" fmla="*/ 6 h 100"/>
                <a:gd name="T8" fmla="*/ 5 w 280"/>
                <a:gd name="T9" fmla="*/ 0 h 100"/>
                <a:gd name="T10" fmla="*/ 1 w 280"/>
                <a:gd name="T11" fmla="*/ 3 h 100"/>
                <a:gd name="T12" fmla="*/ 0 w 280"/>
                <a:gd name="T13" fmla="*/ 9 h 100"/>
                <a:gd name="T14" fmla="*/ 1 w 280"/>
                <a:gd name="T15" fmla="*/ 22 h 100"/>
                <a:gd name="T16" fmla="*/ 14 w 280"/>
                <a:gd name="T17" fmla="*/ 52 h 100"/>
                <a:gd name="T18" fmla="*/ 35 w 280"/>
                <a:gd name="T19" fmla="*/ 73 h 100"/>
                <a:gd name="T20" fmla="*/ 57 w 280"/>
                <a:gd name="T21" fmla="*/ 86 h 100"/>
                <a:gd name="T22" fmla="*/ 85 w 280"/>
                <a:gd name="T23" fmla="*/ 95 h 100"/>
                <a:gd name="T24" fmla="*/ 119 w 280"/>
                <a:gd name="T25" fmla="*/ 100 h 100"/>
                <a:gd name="T26" fmla="*/ 140 w 280"/>
                <a:gd name="T27" fmla="*/ 100 h 100"/>
                <a:gd name="T28" fmla="*/ 161 w 280"/>
                <a:gd name="T29" fmla="*/ 100 h 100"/>
                <a:gd name="T30" fmla="*/ 196 w 280"/>
                <a:gd name="T31" fmla="*/ 95 h 100"/>
                <a:gd name="T32" fmla="*/ 223 w 280"/>
                <a:gd name="T33" fmla="*/ 86 h 100"/>
                <a:gd name="T34" fmla="*/ 245 w 280"/>
                <a:gd name="T35" fmla="*/ 73 h 100"/>
                <a:gd name="T36" fmla="*/ 267 w 280"/>
                <a:gd name="T37" fmla="*/ 52 h 100"/>
                <a:gd name="T38" fmla="*/ 279 w 280"/>
                <a:gd name="T39" fmla="*/ 22 h 100"/>
                <a:gd name="T40" fmla="*/ 280 w 280"/>
                <a:gd name="T41" fmla="*/ 9 h 100"/>
                <a:gd name="T42" fmla="*/ 280 w 280"/>
                <a:gd name="T43" fmla="*/ 3 h 100"/>
                <a:gd name="T44" fmla="*/ 275 w 280"/>
                <a:gd name="T45" fmla="*/ 0 h 100"/>
                <a:gd name="T46" fmla="*/ 260 w 280"/>
                <a:gd name="T47" fmla="*/ 6 h 100"/>
                <a:gd name="T48" fmla="*/ 223 w 280"/>
                <a:gd name="T49" fmla="*/ 24 h 100"/>
                <a:gd name="T50" fmla="*/ 172 w 280"/>
                <a:gd name="T51" fmla="*/ 41 h 100"/>
                <a:gd name="T52" fmla="*/ 140 w 280"/>
                <a:gd name="T53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0" h="100">
                  <a:moveTo>
                    <a:pt x="140" y="43"/>
                  </a:moveTo>
                  <a:lnTo>
                    <a:pt x="108" y="41"/>
                  </a:lnTo>
                  <a:lnTo>
                    <a:pt x="57" y="24"/>
                  </a:lnTo>
                  <a:lnTo>
                    <a:pt x="20" y="6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9"/>
                  </a:lnTo>
                  <a:lnTo>
                    <a:pt x="1" y="22"/>
                  </a:lnTo>
                  <a:lnTo>
                    <a:pt x="14" y="52"/>
                  </a:lnTo>
                  <a:lnTo>
                    <a:pt x="35" y="73"/>
                  </a:lnTo>
                  <a:lnTo>
                    <a:pt x="57" y="86"/>
                  </a:lnTo>
                  <a:lnTo>
                    <a:pt x="85" y="95"/>
                  </a:lnTo>
                  <a:lnTo>
                    <a:pt x="119" y="100"/>
                  </a:lnTo>
                  <a:lnTo>
                    <a:pt x="140" y="100"/>
                  </a:lnTo>
                  <a:lnTo>
                    <a:pt x="161" y="100"/>
                  </a:lnTo>
                  <a:lnTo>
                    <a:pt x="196" y="95"/>
                  </a:lnTo>
                  <a:lnTo>
                    <a:pt x="223" y="86"/>
                  </a:lnTo>
                  <a:lnTo>
                    <a:pt x="245" y="73"/>
                  </a:lnTo>
                  <a:lnTo>
                    <a:pt x="267" y="52"/>
                  </a:lnTo>
                  <a:lnTo>
                    <a:pt x="279" y="22"/>
                  </a:lnTo>
                  <a:lnTo>
                    <a:pt x="280" y="9"/>
                  </a:lnTo>
                  <a:lnTo>
                    <a:pt x="280" y="3"/>
                  </a:lnTo>
                  <a:lnTo>
                    <a:pt x="275" y="0"/>
                  </a:lnTo>
                  <a:lnTo>
                    <a:pt x="260" y="6"/>
                  </a:lnTo>
                  <a:lnTo>
                    <a:pt x="223" y="24"/>
                  </a:lnTo>
                  <a:lnTo>
                    <a:pt x="172" y="41"/>
                  </a:lnTo>
                  <a:lnTo>
                    <a:pt x="140" y="43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74">
              <a:extLst>
                <a:ext uri="{FF2B5EF4-FFF2-40B4-BE49-F238E27FC236}">
                  <a16:creationId xmlns:a16="http://schemas.microsoft.com/office/drawing/2014/main" id="{32CD0EFA-36C1-4863-855F-548523BAE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" y="3425"/>
              <a:ext cx="24" cy="9"/>
            </a:xfrm>
            <a:custGeom>
              <a:avLst/>
              <a:gdLst>
                <a:gd name="T0" fmla="*/ 48 w 97"/>
                <a:gd name="T1" fmla="*/ 15 h 35"/>
                <a:gd name="T2" fmla="*/ 27 w 97"/>
                <a:gd name="T3" fmla="*/ 12 h 35"/>
                <a:gd name="T4" fmla="*/ 7 w 97"/>
                <a:gd name="T5" fmla="*/ 2 h 35"/>
                <a:gd name="T6" fmla="*/ 0 w 97"/>
                <a:gd name="T7" fmla="*/ 0 h 35"/>
                <a:gd name="T8" fmla="*/ 0 w 97"/>
                <a:gd name="T9" fmla="*/ 3 h 35"/>
                <a:gd name="T10" fmla="*/ 1 w 97"/>
                <a:gd name="T11" fmla="*/ 13 h 35"/>
                <a:gd name="T12" fmla="*/ 15 w 97"/>
                <a:gd name="T13" fmla="*/ 28 h 35"/>
                <a:gd name="T14" fmla="*/ 35 w 97"/>
                <a:gd name="T15" fmla="*/ 34 h 35"/>
                <a:gd name="T16" fmla="*/ 48 w 97"/>
                <a:gd name="T17" fmla="*/ 35 h 35"/>
                <a:gd name="T18" fmla="*/ 62 w 97"/>
                <a:gd name="T19" fmla="*/ 34 h 35"/>
                <a:gd name="T20" fmla="*/ 81 w 97"/>
                <a:gd name="T21" fmla="*/ 28 h 35"/>
                <a:gd name="T22" fmla="*/ 96 w 97"/>
                <a:gd name="T23" fmla="*/ 13 h 35"/>
                <a:gd name="T24" fmla="*/ 97 w 97"/>
                <a:gd name="T25" fmla="*/ 3 h 35"/>
                <a:gd name="T26" fmla="*/ 96 w 97"/>
                <a:gd name="T27" fmla="*/ 0 h 35"/>
                <a:gd name="T28" fmla="*/ 89 w 97"/>
                <a:gd name="T29" fmla="*/ 2 h 35"/>
                <a:gd name="T30" fmla="*/ 69 w 97"/>
                <a:gd name="T31" fmla="*/ 12 h 35"/>
                <a:gd name="T32" fmla="*/ 48 w 97"/>
                <a:gd name="T33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35">
                  <a:moveTo>
                    <a:pt x="48" y="15"/>
                  </a:moveTo>
                  <a:lnTo>
                    <a:pt x="27" y="12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13"/>
                  </a:lnTo>
                  <a:lnTo>
                    <a:pt x="15" y="28"/>
                  </a:lnTo>
                  <a:lnTo>
                    <a:pt x="35" y="34"/>
                  </a:lnTo>
                  <a:lnTo>
                    <a:pt x="48" y="35"/>
                  </a:lnTo>
                  <a:lnTo>
                    <a:pt x="62" y="34"/>
                  </a:lnTo>
                  <a:lnTo>
                    <a:pt x="81" y="28"/>
                  </a:lnTo>
                  <a:lnTo>
                    <a:pt x="96" y="13"/>
                  </a:lnTo>
                  <a:lnTo>
                    <a:pt x="97" y="3"/>
                  </a:lnTo>
                  <a:lnTo>
                    <a:pt x="96" y="0"/>
                  </a:lnTo>
                  <a:lnTo>
                    <a:pt x="89" y="2"/>
                  </a:lnTo>
                  <a:lnTo>
                    <a:pt x="69" y="12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C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75">
              <a:extLst>
                <a:ext uri="{FF2B5EF4-FFF2-40B4-BE49-F238E27FC236}">
                  <a16:creationId xmlns:a16="http://schemas.microsoft.com/office/drawing/2014/main" id="{7EE49A42-69C8-48BB-9040-63D950267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" y="3397"/>
              <a:ext cx="111" cy="18"/>
            </a:xfrm>
            <a:custGeom>
              <a:avLst/>
              <a:gdLst>
                <a:gd name="T0" fmla="*/ 222 w 444"/>
                <a:gd name="T1" fmla="*/ 45 h 73"/>
                <a:gd name="T2" fmla="*/ 172 w 444"/>
                <a:gd name="T3" fmla="*/ 43 h 73"/>
                <a:gd name="T4" fmla="*/ 90 w 444"/>
                <a:gd name="T5" fmla="*/ 28 h 73"/>
                <a:gd name="T6" fmla="*/ 32 w 444"/>
                <a:gd name="T7" fmla="*/ 10 h 73"/>
                <a:gd name="T8" fmla="*/ 3 w 444"/>
                <a:gd name="T9" fmla="*/ 0 h 73"/>
                <a:gd name="T10" fmla="*/ 0 w 444"/>
                <a:gd name="T11" fmla="*/ 3 h 73"/>
                <a:gd name="T12" fmla="*/ 1 w 444"/>
                <a:gd name="T13" fmla="*/ 10 h 73"/>
                <a:gd name="T14" fmla="*/ 22 w 444"/>
                <a:gd name="T15" fmla="*/ 31 h 73"/>
                <a:gd name="T16" fmla="*/ 70 w 444"/>
                <a:gd name="T17" fmla="*/ 55 h 73"/>
                <a:gd name="T18" fmla="*/ 133 w 444"/>
                <a:gd name="T19" fmla="*/ 69 h 73"/>
                <a:gd name="T20" fmla="*/ 189 w 444"/>
                <a:gd name="T21" fmla="*/ 73 h 73"/>
                <a:gd name="T22" fmla="*/ 222 w 444"/>
                <a:gd name="T23" fmla="*/ 73 h 73"/>
                <a:gd name="T24" fmla="*/ 255 w 444"/>
                <a:gd name="T25" fmla="*/ 73 h 73"/>
                <a:gd name="T26" fmla="*/ 311 w 444"/>
                <a:gd name="T27" fmla="*/ 69 h 73"/>
                <a:gd name="T28" fmla="*/ 374 w 444"/>
                <a:gd name="T29" fmla="*/ 55 h 73"/>
                <a:gd name="T30" fmla="*/ 423 w 444"/>
                <a:gd name="T31" fmla="*/ 31 h 73"/>
                <a:gd name="T32" fmla="*/ 443 w 444"/>
                <a:gd name="T33" fmla="*/ 10 h 73"/>
                <a:gd name="T34" fmla="*/ 444 w 444"/>
                <a:gd name="T35" fmla="*/ 3 h 73"/>
                <a:gd name="T36" fmla="*/ 442 w 444"/>
                <a:gd name="T37" fmla="*/ 0 h 73"/>
                <a:gd name="T38" fmla="*/ 412 w 444"/>
                <a:gd name="T39" fmla="*/ 10 h 73"/>
                <a:gd name="T40" fmla="*/ 355 w 444"/>
                <a:gd name="T41" fmla="*/ 28 h 73"/>
                <a:gd name="T42" fmla="*/ 272 w 444"/>
                <a:gd name="T43" fmla="*/ 43 h 73"/>
                <a:gd name="T44" fmla="*/ 222 w 444"/>
                <a:gd name="T45" fmla="*/ 4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4" h="73">
                  <a:moveTo>
                    <a:pt x="222" y="45"/>
                  </a:moveTo>
                  <a:lnTo>
                    <a:pt x="172" y="43"/>
                  </a:lnTo>
                  <a:lnTo>
                    <a:pt x="90" y="28"/>
                  </a:lnTo>
                  <a:lnTo>
                    <a:pt x="32" y="10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10"/>
                  </a:lnTo>
                  <a:lnTo>
                    <a:pt x="22" y="31"/>
                  </a:lnTo>
                  <a:lnTo>
                    <a:pt x="70" y="55"/>
                  </a:lnTo>
                  <a:lnTo>
                    <a:pt x="133" y="69"/>
                  </a:lnTo>
                  <a:lnTo>
                    <a:pt x="189" y="73"/>
                  </a:lnTo>
                  <a:lnTo>
                    <a:pt x="222" y="73"/>
                  </a:lnTo>
                  <a:lnTo>
                    <a:pt x="255" y="73"/>
                  </a:lnTo>
                  <a:lnTo>
                    <a:pt x="311" y="69"/>
                  </a:lnTo>
                  <a:lnTo>
                    <a:pt x="374" y="55"/>
                  </a:lnTo>
                  <a:lnTo>
                    <a:pt x="423" y="31"/>
                  </a:lnTo>
                  <a:lnTo>
                    <a:pt x="443" y="10"/>
                  </a:lnTo>
                  <a:lnTo>
                    <a:pt x="444" y="3"/>
                  </a:lnTo>
                  <a:lnTo>
                    <a:pt x="442" y="0"/>
                  </a:lnTo>
                  <a:lnTo>
                    <a:pt x="412" y="10"/>
                  </a:lnTo>
                  <a:lnTo>
                    <a:pt x="355" y="28"/>
                  </a:lnTo>
                  <a:lnTo>
                    <a:pt x="272" y="43"/>
                  </a:lnTo>
                  <a:lnTo>
                    <a:pt x="222" y="45"/>
                  </a:lnTo>
                  <a:close/>
                </a:path>
              </a:pathLst>
            </a:custGeom>
            <a:solidFill>
              <a:srgbClr val="F79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76">
              <a:extLst>
                <a:ext uri="{FF2B5EF4-FFF2-40B4-BE49-F238E27FC236}">
                  <a16:creationId xmlns:a16="http://schemas.microsoft.com/office/drawing/2014/main" id="{E61FF038-25A9-42C2-A638-AF3ECC692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3318"/>
              <a:ext cx="60" cy="60"/>
            </a:xfrm>
            <a:custGeom>
              <a:avLst/>
              <a:gdLst>
                <a:gd name="T0" fmla="*/ 239 w 239"/>
                <a:gd name="T1" fmla="*/ 121 h 240"/>
                <a:gd name="T2" fmla="*/ 238 w 239"/>
                <a:gd name="T3" fmla="*/ 145 h 240"/>
                <a:gd name="T4" fmla="*/ 220 w 239"/>
                <a:gd name="T5" fmla="*/ 188 h 240"/>
                <a:gd name="T6" fmla="*/ 187 w 239"/>
                <a:gd name="T7" fmla="*/ 221 h 240"/>
                <a:gd name="T8" fmla="*/ 144 w 239"/>
                <a:gd name="T9" fmla="*/ 239 h 240"/>
                <a:gd name="T10" fmla="*/ 119 w 239"/>
                <a:gd name="T11" fmla="*/ 240 h 240"/>
                <a:gd name="T12" fmla="*/ 95 w 239"/>
                <a:gd name="T13" fmla="*/ 239 h 240"/>
                <a:gd name="T14" fmla="*/ 52 w 239"/>
                <a:gd name="T15" fmla="*/ 221 h 240"/>
                <a:gd name="T16" fmla="*/ 19 w 239"/>
                <a:gd name="T17" fmla="*/ 188 h 240"/>
                <a:gd name="T18" fmla="*/ 1 w 239"/>
                <a:gd name="T19" fmla="*/ 145 h 240"/>
                <a:gd name="T20" fmla="*/ 0 w 239"/>
                <a:gd name="T21" fmla="*/ 121 h 240"/>
                <a:gd name="T22" fmla="*/ 1 w 239"/>
                <a:gd name="T23" fmla="*/ 96 h 240"/>
                <a:gd name="T24" fmla="*/ 19 w 239"/>
                <a:gd name="T25" fmla="*/ 53 h 240"/>
                <a:gd name="T26" fmla="*/ 52 w 239"/>
                <a:gd name="T27" fmla="*/ 20 h 240"/>
                <a:gd name="T28" fmla="*/ 95 w 239"/>
                <a:gd name="T29" fmla="*/ 3 h 240"/>
                <a:gd name="T30" fmla="*/ 119 w 239"/>
                <a:gd name="T31" fmla="*/ 0 h 240"/>
                <a:gd name="T32" fmla="*/ 144 w 239"/>
                <a:gd name="T33" fmla="*/ 3 h 240"/>
                <a:gd name="T34" fmla="*/ 187 w 239"/>
                <a:gd name="T35" fmla="*/ 20 h 240"/>
                <a:gd name="T36" fmla="*/ 220 w 239"/>
                <a:gd name="T37" fmla="*/ 53 h 240"/>
                <a:gd name="T38" fmla="*/ 238 w 239"/>
                <a:gd name="T39" fmla="*/ 96 h 240"/>
                <a:gd name="T40" fmla="*/ 239 w 239"/>
                <a:gd name="T41" fmla="*/ 12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240">
                  <a:moveTo>
                    <a:pt x="239" y="121"/>
                  </a:moveTo>
                  <a:lnTo>
                    <a:pt x="238" y="145"/>
                  </a:lnTo>
                  <a:lnTo>
                    <a:pt x="220" y="188"/>
                  </a:lnTo>
                  <a:lnTo>
                    <a:pt x="187" y="221"/>
                  </a:lnTo>
                  <a:lnTo>
                    <a:pt x="144" y="239"/>
                  </a:lnTo>
                  <a:lnTo>
                    <a:pt x="119" y="240"/>
                  </a:lnTo>
                  <a:lnTo>
                    <a:pt x="95" y="239"/>
                  </a:lnTo>
                  <a:lnTo>
                    <a:pt x="52" y="221"/>
                  </a:lnTo>
                  <a:lnTo>
                    <a:pt x="19" y="188"/>
                  </a:lnTo>
                  <a:lnTo>
                    <a:pt x="1" y="145"/>
                  </a:lnTo>
                  <a:lnTo>
                    <a:pt x="0" y="121"/>
                  </a:lnTo>
                  <a:lnTo>
                    <a:pt x="1" y="96"/>
                  </a:lnTo>
                  <a:lnTo>
                    <a:pt x="19" y="53"/>
                  </a:lnTo>
                  <a:lnTo>
                    <a:pt x="52" y="20"/>
                  </a:lnTo>
                  <a:lnTo>
                    <a:pt x="95" y="3"/>
                  </a:lnTo>
                  <a:lnTo>
                    <a:pt x="119" y="0"/>
                  </a:lnTo>
                  <a:lnTo>
                    <a:pt x="144" y="3"/>
                  </a:lnTo>
                  <a:lnTo>
                    <a:pt x="187" y="20"/>
                  </a:lnTo>
                  <a:lnTo>
                    <a:pt x="220" y="53"/>
                  </a:lnTo>
                  <a:lnTo>
                    <a:pt x="238" y="96"/>
                  </a:lnTo>
                  <a:lnTo>
                    <a:pt x="239" y="121"/>
                  </a:lnTo>
                  <a:close/>
                </a:path>
              </a:pathLst>
            </a:custGeom>
            <a:solidFill>
              <a:srgbClr val="F9A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77">
              <a:extLst>
                <a:ext uri="{FF2B5EF4-FFF2-40B4-BE49-F238E27FC236}">
                  <a16:creationId xmlns:a16="http://schemas.microsoft.com/office/drawing/2014/main" id="{679D5441-F985-49B7-AA9A-7158E2682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9" y="3318"/>
              <a:ext cx="60" cy="60"/>
            </a:xfrm>
            <a:custGeom>
              <a:avLst/>
              <a:gdLst>
                <a:gd name="T0" fmla="*/ 239 w 239"/>
                <a:gd name="T1" fmla="*/ 121 h 240"/>
                <a:gd name="T2" fmla="*/ 238 w 239"/>
                <a:gd name="T3" fmla="*/ 145 h 240"/>
                <a:gd name="T4" fmla="*/ 220 w 239"/>
                <a:gd name="T5" fmla="*/ 188 h 240"/>
                <a:gd name="T6" fmla="*/ 187 w 239"/>
                <a:gd name="T7" fmla="*/ 221 h 240"/>
                <a:gd name="T8" fmla="*/ 144 w 239"/>
                <a:gd name="T9" fmla="*/ 239 h 240"/>
                <a:gd name="T10" fmla="*/ 120 w 239"/>
                <a:gd name="T11" fmla="*/ 240 h 240"/>
                <a:gd name="T12" fmla="*/ 95 w 239"/>
                <a:gd name="T13" fmla="*/ 239 h 240"/>
                <a:gd name="T14" fmla="*/ 52 w 239"/>
                <a:gd name="T15" fmla="*/ 221 h 240"/>
                <a:gd name="T16" fmla="*/ 19 w 239"/>
                <a:gd name="T17" fmla="*/ 188 h 240"/>
                <a:gd name="T18" fmla="*/ 1 w 239"/>
                <a:gd name="T19" fmla="*/ 145 h 240"/>
                <a:gd name="T20" fmla="*/ 0 w 239"/>
                <a:gd name="T21" fmla="*/ 121 h 240"/>
                <a:gd name="T22" fmla="*/ 1 w 239"/>
                <a:gd name="T23" fmla="*/ 96 h 240"/>
                <a:gd name="T24" fmla="*/ 19 w 239"/>
                <a:gd name="T25" fmla="*/ 53 h 240"/>
                <a:gd name="T26" fmla="*/ 52 w 239"/>
                <a:gd name="T27" fmla="*/ 20 h 240"/>
                <a:gd name="T28" fmla="*/ 95 w 239"/>
                <a:gd name="T29" fmla="*/ 3 h 240"/>
                <a:gd name="T30" fmla="*/ 120 w 239"/>
                <a:gd name="T31" fmla="*/ 0 h 240"/>
                <a:gd name="T32" fmla="*/ 144 w 239"/>
                <a:gd name="T33" fmla="*/ 3 h 240"/>
                <a:gd name="T34" fmla="*/ 187 w 239"/>
                <a:gd name="T35" fmla="*/ 20 h 240"/>
                <a:gd name="T36" fmla="*/ 220 w 239"/>
                <a:gd name="T37" fmla="*/ 53 h 240"/>
                <a:gd name="T38" fmla="*/ 238 w 239"/>
                <a:gd name="T39" fmla="*/ 96 h 240"/>
                <a:gd name="T40" fmla="*/ 239 w 239"/>
                <a:gd name="T41" fmla="*/ 12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240">
                  <a:moveTo>
                    <a:pt x="239" y="121"/>
                  </a:moveTo>
                  <a:lnTo>
                    <a:pt x="238" y="145"/>
                  </a:lnTo>
                  <a:lnTo>
                    <a:pt x="220" y="188"/>
                  </a:lnTo>
                  <a:lnTo>
                    <a:pt x="187" y="221"/>
                  </a:lnTo>
                  <a:lnTo>
                    <a:pt x="144" y="239"/>
                  </a:lnTo>
                  <a:lnTo>
                    <a:pt x="120" y="240"/>
                  </a:lnTo>
                  <a:lnTo>
                    <a:pt x="95" y="239"/>
                  </a:lnTo>
                  <a:lnTo>
                    <a:pt x="52" y="221"/>
                  </a:lnTo>
                  <a:lnTo>
                    <a:pt x="19" y="188"/>
                  </a:lnTo>
                  <a:lnTo>
                    <a:pt x="1" y="145"/>
                  </a:lnTo>
                  <a:lnTo>
                    <a:pt x="0" y="121"/>
                  </a:lnTo>
                  <a:lnTo>
                    <a:pt x="1" y="96"/>
                  </a:lnTo>
                  <a:lnTo>
                    <a:pt x="19" y="53"/>
                  </a:lnTo>
                  <a:lnTo>
                    <a:pt x="52" y="20"/>
                  </a:lnTo>
                  <a:lnTo>
                    <a:pt x="95" y="3"/>
                  </a:lnTo>
                  <a:lnTo>
                    <a:pt x="120" y="0"/>
                  </a:lnTo>
                  <a:lnTo>
                    <a:pt x="144" y="3"/>
                  </a:lnTo>
                  <a:lnTo>
                    <a:pt x="187" y="20"/>
                  </a:lnTo>
                  <a:lnTo>
                    <a:pt x="220" y="53"/>
                  </a:lnTo>
                  <a:lnTo>
                    <a:pt x="238" y="96"/>
                  </a:lnTo>
                  <a:lnTo>
                    <a:pt x="239" y="121"/>
                  </a:lnTo>
                  <a:close/>
                </a:path>
              </a:pathLst>
            </a:custGeom>
            <a:solidFill>
              <a:srgbClr val="F9A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78">
              <a:extLst>
                <a:ext uri="{FF2B5EF4-FFF2-40B4-BE49-F238E27FC236}">
                  <a16:creationId xmlns:a16="http://schemas.microsoft.com/office/drawing/2014/main" id="{03374F4C-C56D-4E9F-A68F-F40A12359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7" y="3515"/>
              <a:ext cx="231" cy="133"/>
            </a:xfrm>
            <a:custGeom>
              <a:avLst/>
              <a:gdLst>
                <a:gd name="T0" fmla="*/ 923 w 923"/>
                <a:gd name="T1" fmla="*/ 0 h 532"/>
                <a:gd name="T2" fmla="*/ 923 w 923"/>
                <a:gd name="T3" fmla="*/ 532 h 532"/>
                <a:gd name="T4" fmla="*/ 0 w 923"/>
                <a:gd name="T5" fmla="*/ 532 h 532"/>
                <a:gd name="T6" fmla="*/ 2 w 923"/>
                <a:gd name="T7" fmla="*/ 511 h 532"/>
                <a:gd name="T8" fmla="*/ 11 w 923"/>
                <a:gd name="T9" fmla="*/ 468 h 532"/>
                <a:gd name="T10" fmla="*/ 32 w 923"/>
                <a:gd name="T11" fmla="*/ 425 h 532"/>
                <a:gd name="T12" fmla="*/ 60 w 923"/>
                <a:gd name="T13" fmla="*/ 380 h 532"/>
                <a:gd name="T14" fmla="*/ 96 w 923"/>
                <a:gd name="T15" fmla="*/ 335 h 532"/>
                <a:gd name="T16" fmla="*/ 140 w 923"/>
                <a:gd name="T17" fmla="*/ 291 h 532"/>
                <a:gd name="T18" fmla="*/ 191 w 923"/>
                <a:gd name="T19" fmla="*/ 247 h 532"/>
                <a:gd name="T20" fmla="*/ 249 w 923"/>
                <a:gd name="T21" fmla="*/ 205 h 532"/>
                <a:gd name="T22" fmla="*/ 313 w 923"/>
                <a:gd name="T23" fmla="*/ 166 h 532"/>
                <a:gd name="T24" fmla="*/ 382 w 923"/>
                <a:gd name="T25" fmla="*/ 128 h 532"/>
                <a:gd name="T26" fmla="*/ 456 w 923"/>
                <a:gd name="T27" fmla="*/ 95 h 532"/>
                <a:gd name="T28" fmla="*/ 534 w 923"/>
                <a:gd name="T29" fmla="*/ 66 h 532"/>
                <a:gd name="T30" fmla="*/ 616 w 923"/>
                <a:gd name="T31" fmla="*/ 41 h 532"/>
                <a:gd name="T32" fmla="*/ 701 w 923"/>
                <a:gd name="T33" fmla="*/ 22 h 532"/>
                <a:gd name="T34" fmla="*/ 788 w 923"/>
                <a:gd name="T35" fmla="*/ 8 h 532"/>
                <a:gd name="T36" fmla="*/ 877 w 923"/>
                <a:gd name="T37" fmla="*/ 0 h 532"/>
                <a:gd name="T38" fmla="*/ 923 w 923"/>
                <a:gd name="T3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3" h="532">
                  <a:moveTo>
                    <a:pt x="923" y="0"/>
                  </a:moveTo>
                  <a:lnTo>
                    <a:pt x="923" y="532"/>
                  </a:lnTo>
                  <a:lnTo>
                    <a:pt x="0" y="532"/>
                  </a:lnTo>
                  <a:lnTo>
                    <a:pt x="2" y="511"/>
                  </a:lnTo>
                  <a:lnTo>
                    <a:pt x="11" y="468"/>
                  </a:lnTo>
                  <a:lnTo>
                    <a:pt x="32" y="425"/>
                  </a:lnTo>
                  <a:lnTo>
                    <a:pt x="60" y="380"/>
                  </a:lnTo>
                  <a:lnTo>
                    <a:pt x="96" y="335"/>
                  </a:lnTo>
                  <a:lnTo>
                    <a:pt x="140" y="291"/>
                  </a:lnTo>
                  <a:lnTo>
                    <a:pt x="191" y="247"/>
                  </a:lnTo>
                  <a:lnTo>
                    <a:pt x="249" y="205"/>
                  </a:lnTo>
                  <a:lnTo>
                    <a:pt x="313" y="166"/>
                  </a:lnTo>
                  <a:lnTo>
                    <a:pt x="382" y="128"/>
                  </a:lnTo>
                  <a:lnTo>
                    <a:pt x="456" y="95"/>
                  </a:lnTo>
                  <a:lnTo>
                    <a:pt x="534" y="66"/>
                  </a:lnTo>
                  <a:lnTo>
                    <a:pt x="616" y="41"/>
                  </a:lnTo>
                  <a:lnTo>
                    <a:pt x="701" y="22"/>
                  </a:lnTo>
                  <a:lnTo>
                    <a:pt x="788" y="8"/>
                  </a:lnTo>
                  <a:lnTo>
                    <a:pt x="877" y="0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rgbClr val="46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79">
              <a:extLst>
                <a:ext uri="{FF2B5EF4-FFF2-40B4-BE49-F238E27FC236}">
                  <a16:creationId xmlns:a16="http://schemas.microsoft.com/office/drawing/2014/main" id="{AE7B468D-A3A3-4689-9221-77732FF1A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" y="3515"/>
              <a:ext cx="230" cy="133"/>
            </a:xfrm>
            <a:custGeom>
              <a:avLst/>
              <a:gdLst>
                <a:gd name="T0" fmla="*/ 0 w 922"/>
                <a:gd name="T1" fmla="*/ 0 h 532"/>
                <a:gd name="T2" fmla="*/ 0 w 922"/>
                <a:gd name="T3" fmla="*/ 532 h 532"/>
                <a:gd name="T4" fmla="*/ 922 w 922"/>
                <a:gd name="T5" fmla="*/ 532 h 532"/>
                <a:gd name="T6" fmla="*/ 921 w 922"/>
                <a:gd name="T7" fmla="*/ 511 h 532"/>
                <a:gd name="T8" fmla="*/ 912 w 922"/>
                <a:gd name="T9" fmla="*/ 468 h 532"/>
                <a:gd name="T10" fmla="*/ 892 w 922"/>
                <a:gd name="T11" fmla="*/ 425 h 532"/>
                <a:gd name="T12" fmla="*/ 864 w 922"/>
                <a:gd name="T13" fmla="*/ 380 h 532"/>
                <a:gd name="T14" fmla="*/ 828 w 922"/>
                <a:gd name="T15" fmla="*/ 335 h 532"/>
                <a:gd name="T16" fmla="*/ 784 w 922"/>
                <a:gd name="T17" fmla="*/ 291 h 532"/>
                <a:gd name="T18" fmla="*/ 732 w 922"/>
                <a:gd name="T19" fmla="*/ 247 h 532"/>
                <a:gd name="T20" fmla="*/ 674 w 922"/>
                <a:gd name="T21" fmla="*/ 205 h 532"/>
                <a:gd name="T22" fmla="*/ 611 w 922"/>
                <a:gd name="T23" fmla="*/ 166 h 532"/>
                <a:gd name="T24" fmla="*/ 541 w 922"/>
                <a:gd name="T25" fmla="*/ 128 h 532"/>
                <a:gd name="T26" fmla="*/ 468 w 922"/>
                <a:gd name="T27" fmla="*/ 95 h 532"/>
                <a:gd name="T28" fmla="*/ 389 w 922"/>
                <a:gd name="T29" fmla="*/ 66 h 532"/>
                <a:gd name="T30" fmla="*/ 308 w 922"/>
                <a:gd name="T31" fmla="*/ 41 h 532"/>
                <a:gd name="T32" fmla="*/ 222 w 922"/>
                <a:gd name="T33" fmla="*/ 22 h 532"/>
                <a:gd name="T34" fmla="*/ 135 w 922"/>
                <a:gd name="T35" fmla="*/ 8 h 532"/>
                <a:gd name="T36" fmla="*/ 46 w 922"/>
                <a:gd name="T37" fmla="*/ 0 h 532"/>
                <a:gd name="T38" fmla="*/ 0 w 922"/>
                <a:gd name="T3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2" h="532">
                  <a:moveTo>
                    <a:pt x="0" y="0"/>
                  </a:moveTo>
                  <a:lnTo>
                    <a:pt x="0" y="532"/>
                  </a:lnTo>
                  <a:lnTo>
                    <a:pt x="922" y="532"/>
                  </a:lnTo>
                  <a:lnTo>
                    <a:pt x="921" y="511"/>
                  </a:lnTo>
                  <a:lnTo>
                    <a:pt x="912" y="468"/>
                  </a:lnTo>
                  <a:lnTo>
                    <a:pt x="892" y="425"/>
                  </a:lnTo>
                  <a:lnTo>
                    <a:pt x="864" y="380"/>
                  </a:lnTo>
                  <a:lnTo>
                    <a:pt x="828" y="335"/>
                  </a:lnTo>
                  <a:lnTo>
                    <a:pt x="784" y="291"/>
                  </a:lnTo>
                  <a:lnTo>
                    <a:pt x="732" y="247"/>
                  </a:lnTo>
                  <a:lnTo>
                    <a:pt x="674" y="205"/>
                  </a:lnTo>
                  <a:lnTo>
                    <a:pt x="611" y="166"/>
                  </a:lnTo>
                  <a:lnTo>
                    <a:pt x="541" y="128"/>
                  </a:lnTo>
                  <a:lnTo>
                    <a:pt x="468" y="95"/>
                  </a:lnTo>
                  <a:lnTo>
                    <a:pt x="389" y="66"/>
                  </a:lnTo>
                  <a:lnTo>
                    <a:pt x="308" y="41"/>
                  </a:lnTo>
                  <a:lnTo>
                    <a:pt x="222" y="22"/>
                  </a:lnTo>
                  <a:lnTo>
                    <a:pt x="135" y="8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80">
              <a:extLst>
                <a:ext uri="{FF2B5EF4-FFF2-40B4-BE49-F238E27FC236}">
                  <a16:creationId xmlns:a16="http://schemas.microsoft.com/office/drawing/2014/main" id="{F500D7FF-35D7-4845-9A53-FB530EC8A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0" y="3518"/>
              <a:ext cx="88" cy="130"/>
            </a:xfrm>
            <a:custGeom>
              <a:avLst/>
              <a:gdLst>
                <a:gd name="T0" fmla="*/ 173 w 349"/>
                <a:gd name="T1" fmla="*/ 2 h 520"/>
                <a:gd name="T2" fmla="*/ 169 w 349"/>
                <a:gd name="T3" fmla="*/ 2 h 520"/>
                <a:gd name="T4" fmla="*/ 165 w 349"/>
                <a:gd name="T5" fmla="*/ 3 h 520"/>
                <a:gd name="T6" fmla="*/ 123 w 349"/>
                <a:gd name="T7" fmla="*/ 11 h 520"/>
                <a:gd name="T8" fmla="*/ 40 w 349"/>
                <a:gd name="T9" fmla="*/ 29 h 520"/>
                <a:gd name="T10" fmla="*/ 0 w 349"/>
                <a:gd name="T11" fmla="*/ 41 h 520"/>
                <a:gd name="T12" fmla="*/ 349 w 349"/>
                <a:gd name="T13" fmla="*/ 520 h 520"/>
                <a:gd name="T14" fmla="*/ 349 w 349"/>
                <a:gd name="T15" fmla="*/ 254 h 520"/>
                <a:gd name="T16" fmla="*/ 192 w 349"/>
                <a:gd name="T17" fmla="*/ 0 h 520"/>
                <a:gd name="T18" fmla="*/ 183 w 349"/>
                <a:gd name="T19" fmla="*/ 0 h 520"/>
                <a:gd name="T20" fmla="*/ 173 w 349"/>
                <a:gd name="T21" fmla="*/ 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9" h="520">
                  <a:moveTo>
                    <a:pt x="173" y="2"/>
                  </a:moveTo>
                  <a:lnTo>
                    <a:pt x="169" y="2"/>
                  </a:lnTo>
                  <a:lnTo>
                    <a:pt x="165" y="3"/>
                  </a:lnTo>
                  <a:lnTo>
                    <a:pt x="123" y="11"/>
                  </a:lnTo>
                  <a:lnTo>
                    <a:pt x="40" y="29"/>
                  </a:lnTo>
                  <a:lnTo>
                    <a:pt x="0" y="41"/>
                  </a:lnTo>
                  <a:lnTo>
                    <a:pt x="349" y="520"/>
                  </a:lnTo>
                  <a:lnTo>
                    <a:pt x="349" y="25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73" y="2"/>
                  </a:lnTo>
                  <a:close/>
                </a:path>
              </a:pathLst>
            </a:custGeom>
            <a:solidFill>
              <a:srgbClr val="37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81">
              <a:extLst>
                <a:ext uri="{FF2B5EF4-FFF2-40B4-BE49-F238E27FC236}">
                  <a16:creationId xmlns:a16="http://schemas.microsoft.com/office/drawing/2014/main" id="{4B75CD56-32BC-4E87-BC34-EC65DAB93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" y="3518"/>
              <a:ext cx="87" cy="130"/>
            </a:xfrm>
            <a:custGeom>
              <a:avLst/>
              <a:gdLst>
                <a:gd name="T0" fmla="*/ 176 w 350"/>
                <a:gd name="T1" fmla="*/ 2 h 520"/>
                <a:gd name="T2" fmla="*/ 180 w 350"/>
                <a:gd name="T3" fmla="*/ 2 h 520"/>
                <a:gd name="T4" fmla="*/ 184 w 350"/>
                <a:gd name="T5" fmla="*/ 3 h 520"/>
                <a:gd name="T6" fmla="*/ 226 w 350"/>
                <a:gd name="T7" fmla="*/ 11 h 520"/>
                <a:gd name="T8" fmla="*/ 309 w 350"/>
                <a:gd name="T9" fmla="*/ 29 h 520"/>
                <a:gd name="T10" fmla="*/ 350 w 350"/>
                <a:gd name="T11" fmla="*/ 41 h 520"/>
                <a:gd name="T12" fmla="*/ 0 w 350"/>
                <a:gd name="T13" fmla="*/ 520 h 520"/>
                <a:gd name="T14" fmla="*/ 0 w 350"/>
                <a:gd name="T15" fmla="*/ 254 h 520"/>
                <a:gd name="T16" fmla="*/ 157 w 350"/>
                <a:gd name="T17" fmla="*/ 0 h 520"/>
                <a:gd name="T18" fmla="*/ 167 w 350"/>
                <a:gd name="T19" fmla="*/ 0 h 520"/>
                <a:gd name="T20" fmla="*/ 176 w 350"/>
                <a:gd name="T21" fmla="*/ 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0" h="520">
                  <a:moveTo>
                    <a:pt x="176" y="2"/>
                  </a:moveTo>
                  <a:lnTo>
                    <a:pt x="180" y="2"/>
                  </a:lnTo>
                  <a:lnTo>
                    <a:pt x="184" y="3"/>
                  </a:lnTo>
                  <a:lnTo>
                    <a:pt x="226" y="11"/>
                  </a:lnTo>
                  <a:lnTo>
                    <a:pt x="309" y="29"/>
                  </a:lnTo>
                  <a:lnTo>
                    <a:pt x="350" y="41"/>
                  </a:lnTo>
                  <a:lnTo>
                    <a:pt x="0" y="520"/>
                  </a:lnTo>
                  <a:lnTo>
                    <a:pt x="0" y="254"/>
                  </a:lnTo>
                  <a:lnTo>
                    <a:pt x="157" y="0"/>
                  </a:lnTo>
                  <a:lnTo>
                    <a:pt x="167" y="0"/>
                  </a:lnTo>
                  <a:lnTo>
                    <a:pt x="176" y="2"/>
                  </a:lnTo>
                  <a:close/>
                </a:path>
              </a:pathLst>
            </a:custGeom>
            <a:solidFill>
              <a:srgbClr val="37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82">
              <a:extLst>
                <a:ext uri="{FF2B5EF4-FFF2-40B4-BE49-F238E27FC236}">
                  <a16:creationId xmlns:a16="http://schemas.microsoft.com/office/drawing/2014/main" id="{2149D027-0BA9-4927-A7A3-4F2F4E9FE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" y="2917"/>
              <a:ext cx="515" cy="665"/>
            </a:xfrm>
            <a:custGeom>
              <a:avLst/>
              <a:gdLst>
                <a:gd name="T0" fmla="*/ 942 w 2060"/>
                <a:gd name="T1" fmla="*/ 1 h 2658"/>
                <a:gd name="T2" fmla="*/ 643 w 2060"/>
                <a:gd name="T3" fmla="*/ 47 h 2658"/>
                <a:gd name="T4" fmla="*/ 410 w 2060"/>
                <a:gd name="T5" fmla="*/ 147 h 2658"/>
                <a:gd name="T6" fmla="*/ 240 w 2060"/>
                <a:gd name="T7" fmla="*/ 297 h 2658"/>
                <a:gd name="T8" fmla="*/ 121 w 2060"/>
                <a:gd name="T9" fmla="*/ 487 h 2658"/>
                <a:gd name="T10" fmla="*/ 47 w 2060"/>
                <a:gd name="T11" fmla="*/ 715 h 2658"/>
                <a:gd name="T12" fmla="*/ 10 w 2060"/>
                <a:gd name="T13" fmla="*/ 971 h 2658"/>
                <a:gd name="T14" fmla="*/ 0 w 2060"/>
                <a:gd name="T15" fmla="*/ 1321 h 2658"/>
                <a:gd name="T16" fmla="*/ 12 w 2060"/>
                <a:gd name="T17" fmla="*/ 1543 h 2658"/>
                <a:gd name="T18" fmla="*/ 67 w 2060"/>
                <a:gd name="T19" fmla="*/ 1813 h 2658"/>
                <a:gd name="T20" fmla="*/ 161 w 2060"/>
                <a:gd name="T21" fmla="*/ 2046 h 2658"/>
                <a:gd name="T22" fmla="*/ 282 w 2060"/>
                <a:gd name="T23" fmla="*/ 2241 h 2658"/>
                <a:gd name="T24" fmla="*/ 444 w 2060"/>
                <a:gd name="T25" fmla="*/ 2433 h 2658"/>
                <a:gd name="T26" fmla="*/ 700 w 2060"/>
                <a:gd name="T27" fmla="*/ 2645 h 2658"/>
                <a:gd name="T28" fmla="*/ 697 w 2060"/>
                <a:gd name="T29" fmla="*/ 2624 h 2658"/>
                <a:gd name="T30" fmla="*/ 539 w 2060"/>
                <a:gd name="T31" fmla="*/ 2324 h 2658"/>
                <a:gd name="T32" fmla="*/ 443 w 2060"/>
                <a:gd name="T33" fmla="*/ 2070 h 2658"/>
                <a:gd name="T34" fmla="*/ 369 w 2060"/>
                <a:gd name="T35" fmla="*/ 1768 h 2658"/>
                <a:gd name="T36" fmla="*/ 344 w 2060"/>
                <a:gd name="T37" fmla="*/ 1432 h 2658"/>
                <a:gd name="T38" fmla="*/ 364 w 2060"/>
                <a:gd name="T39" fmla="*/ 1211 h 2658"/>
                <a:gd name="T40" fmla="*/ 404 w 2060"/>
                <a:gd name="T41" fmla="*/ 1031 h 2658"/>
                <a:gd name="T42" fmla="*/ 471 w 2060"/>
                <a:gd name="T43" fmla="*/ 851 h 2658"/>
                <a:gd name="T44" fmla="*/ 565 w 2060"/>
                <a:gd name="T45" fmla="*/ 672 h 2658"/>
                <a:gd name="T46" fmla="*/ 579 w 2060"/>
                <a:gd name="T47" fmla="*/ 652 h 2658"/>
                <a:gd name="T48" fmla="*/ 490 w 2060"/>
                <a:gd name="T49" fmla="*/ 902 h 2658"/>
                <a:gd name="T50" fmla="*/ 482 w 2060"/>
                <a:gd name="T51" fmla="*/ 1000 h 2658"/>
                <a:gd name="T52" fmla="*/ 678 w 2060"/>
                <a:gd name="T53" fmla="*/ 965 h 2658"/>
                <a:gd name="T54" fmla="*/ 1030 w 2060"/>
                <a:gd name="T55" fmla="*/ 949 h 2658"/>
                <a:gd name="T56" fmla="*/ 1383 w 2060"/>
                <a:gd name="T57" fmla="*/ 965 h 2658"/>
                <a:gd name="T58" fmla="*/ 1578 w 2060"/>
                <a:gd name="T59" fmla="*/ 1000 h 2658"/>
                <a:gd name="T60" fmla="*/ 1571 w 2060"/>
                <a:gd name="T61" fmla="*/ 902 h 2658"/>
                <a:gd name="T62" fmla="*/ 1482 w 2060"/>
                <a:gd name="T63" fmla="*/ 652 h 2658"/>
                <a:gd name="T64" fmla="*/ 1496 w 2060"/>
                <a:gd name="T65" fmla="*/ 672 h 2658"/>
                <a:gd name="T66" fmla="*/ 1590 w 2060"/>
                <a:gd name="T67" fmla="*/ 851 h 2658"/>
                <a:gd name="T68" fmla="*/ 1656 w 2060"/>
                <a:gd name="T69" fmla="*/ 1031 h 2658"/>
                <a:gd name="T70" fmla="*/ 1697 w 2060"/>
                <a:gd name="T71" fmla="*/ 1211 h 2658"/>
                <a:gd name="T72" fmla="*/ 1717 w 2060"/>
                <a:gd name="T73" fmla="*/ 1432 h 2658"/>
                <a:gd name="T74" fmla="*/ 1691 w 2060"/>
                <a:gd name="T75" fmla="*/ 1768 h 2658"/>
                <a:gd name="T76" fmla="*/ 1617 w 2060"/>
                <a:gd name="T77" fmla="*/ 2070 h 2658"/>
                <a:gd name="T78" fmla="*/ 1520 w 2060"/>
                <a:gd name="T79" fmla="*/ 2324 h 2658"/>
                <a:gd name="T80" fmla="*/ 1364 w 2060"/>
                <a:gd name="T81" fmla="*/ 2624 h 2658"/>
                <a:gd name="T82" fmla="*/ 1360 w 2060"/>
                <a:gd name="T83" fmla="*/ 2645 h 2658"/>
                <a:gd name="T84" fmla="*/ 1617 w 2060"/>
                <a:gd name="T85" fmla="*/ 2433 h 2658"/>
                <a:gd name="T86" fmla="*/ 1778 w 2060"/>
                <a:gd name="T87" fmla="*/ 2241 h 2658"/>
                <a:gd name="T88" fmla="*/ 1899 w 2060"/>
                <a:gd name="T89" fmla="*/ 2046 h 2658"/>
                <a:gd name="T90" fmla="*/ 1993 w 2060"/>
                <a:gd name="T91" fmla="*/ 1813 h 2658"/>
                <a:gd name="T92" fmla="*/ 2048 w 2060"/>
                <a:gd name="T93" fmla="*/ 1543 h 2658"/>
                <a:gd name="T94" fmla="*/ 2060 w 2060"/>
                <a:gd name="T95" fmla="*/ 1321 h 2658"/>
                <a:gd name="T96" fmla="*/ 2051 w 2060"/>
                <a:gd name="T97" fmla="*/ 971 h 2658"/>
                <a:gd name="T98" fmla="*/ 2014 w 2060"/>
                <a:gd name="T99" fmla="*/ 715 h 2658"/>
                <a:gd name="T100" fmla="*/ 1940 w 2060"/>
                <a:gd name="T101" fmla="*/ 487 h 2658"/>
                <a:gd name="T102" fmla="*/ 1821 w 2060"/>
                <a:gd name="T103" fmla="*/ 297 h 2658"/>
                <a:gd name="T104" fmla="*/ 1649 w 2060"/>
                <a:gd name="T105" fmla="*/ 147 h 2658"/>
                <a:gd name="T106" fmla="*/ 1418 w 2060"/>
                <a:gd name="T107" fmla="*/ 47 h 2658"/>
                <a:gd name="T108" fmla="*/ 1118 w 2060"/>
                <a:gd name="T109" fmla="*/ 1 h 2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60" h="2658">
                  <a:moveTo>
                    <a:pt x="1030" y="0"/>
                  </a:moveTo>
                  <a:lnTo>
                    <a:pt x="942" y="1"/>
                  </a:lnTo>
                  <a:lnTo>
                    <a:pt x="783" y="17"/>
                  </a:lnTo>
                  <a:lnTo>
                    <a:pt x="643" y="47"/>
                  </a:lnTo>
                  <a:lnTo>
                    <a:pt x="518" y="90"/>
                  </a:lnTo>
                  <a:lnTo>
                    <a:pt x="410" y="147"/>
                  </a:lnTo>
                  <a:lnTo>
                    <a:pt x="318" y="216"/>
                  </a:lnTo>
                  <a:lnTo>
                    <a:pt x="240" y="297"/>
                  </a:lnTo>
                  <a:lnTo>
                    <a:pt x="174" y="387"/>
                  </a:lnTo>
                  <a:lnTo>
                    <a:pt x="121" y="487"/>
                  </a:lnTo>
                  <a:lnTo>
                    <a:pt x="78" y="597"/>
                  </a:lnTo>
                  <a:lnTo>
                    <a:pt x="47" y="715"/>
                  </a:lnTo>
                  <a:lnTo>
                    <a:pt x="24" y="839"/>
                  </a:lnTo>
                  <a:lnTo>
                    <a:pt x="10" y="971"/>
                  </a:lnTo>
                  <a:lnTo>
                    <a:pt x="1" y="1107"/>
                  </a:lnTo>
                  <a:lnTo>
                    <a:pt x="0" y="1321"/>
                  </a:lnTo>
                  <a:lnTo>
                    <a:pt x="6" y="1470"/>
                  </a:lnTo>
                  <a:lnTo>
                    <a:pt x="12" y="1543"/>
                  </a:lnTo>
                  <a:lnTo>
                    <a:pt x="33" y="1683"/>
                  </a:lnTo>
                  <a:lnTo>
                    <a:pt x="67" y="1813"/>
                  </a:lnTo>
                  <a:lnTo>
                    <a:pt x="110" y="1935"/>
                  </a:lnTo>
                  <a:lnTo>
                    <a:pt x="161" y="2046"/>
                  </a:lnTo>
                  <a:lnTo>
                    <a:pt x="219" y="2148"/>
                  </a:lnTo>
                  <a:lnTo>
                    <a:pt x="282" y="2241"/>
                  </a:lnTo>
                  <a:lnTo>
                    <a:pt x="346" y="2324"/>
                  </a:lnTo>
                  <a:lnTo>
                    <a:pt x="444" y="2433"/>
                  </a:lnTo>
                  <a:lnTo>
                    <a:pt x="564" y="2544"/>
                  </a:lnTo>
                  <a:lnTo>
                    <a:pt x="700" y="2645"/>
                  </a:lnTo>
                  <a:lnTo>
                    <a:pt x="721" y="2658"/>
                  </a:lnTo>
                  <a:lnTo>
                    <a:pt x="697" y="2624"/>
                  </a:lnTo>
                  <a:lnTo>
                    <a:pt x="589" y="2429"/>
                  </a:lnTo>
                  <a:lnTo>
                    <a:pt x="539" y="2324"/>
                  </a:lnTo>
                  <a:lnTo>
                    <a:pt x="490" y="2204"/>
                  </a:lnTo>
                  <a:lnTo>
                    <a:pt x="443" y="2070"/>
                  </a:lnTo>
                  <a:lnTo>
                    <a:pt x="402" y="1924"/>
                  </a:lnTo>
                  <a:lnTo>
                    <a:pt x="369" y="1768"/>
                  </a:lnTo>
                  <a:lnTo>
                    <a:pt x="349" y="1603"/>
                  </a:lnTo>
                  <a:lnTo>
                    <a:pt x="344" y="1432"/>
                  </a:lnTo>
                  <a:lnTo>
                    <a:pt x="352" y="1300"/>
                  </a:lnTo>
                  <a:lnTo>
                    <a:pt x="364" y="1211"/>
                  </a:lnTo>
                  <a:lnTo>
                    <a:pt x="381" y="1121"/>
                  </a:lnTo>
                  <a:lnTo>
                    <a:pt x="404" y="1031"/>
                  </a:lnTo>
                  <a:lnTo>
                    <a:pt x="434" y="942"/>
                  </a:lnTo>
                  <a:lnTo>
                    <a:pt x="471" y="851"/>
                  </a:lnTo>
                  <a:lnTo>
                    <a:pt x="514" y="761"/>
                  </a:lnTo>
                  <a:lnTo>
                    <a:pt x="565" y="672"/>
                  </a:lnTo>
                  <a:lnTo>
                    <a:pt x="593" y="626"/>
                  </a:lnTo>
                  <a:lnTo>
                    <a:pt x="579" y="652"/>
                  </a:lnTo>
                  <a:lnTo>
                    <a:pt x="514" y="806"/>
                  </a:lnTo>
                  <a:lnTo>
                    <a:pt x="490" y="902"/>
                  </a:lnTo>
                  <a:lnTo>
                    <a:pt x="481" y="967"/>
                  </a:lnTo>
                  <a:lnTo>
                    <a:pt x="482" y="1000"/>
                  </a:lnTo>
                  <a:lnTo>
                    <a:pt x="501" y="993"/>
                  </a:lnTo>
                  <a:lnTo>
                    <a:pt x="678" y="965"/>
                  </a:lnTo>
                  <a:lnTo>
                    <a:pt x="888" y="950"/>
                  </a:lnTo>
                  <a:lnTo>
                    <a:pt x="1030" y="949"/>
                  </a:lnTo>
                  <a:lnTo>
                    <a:pt x="1172" y="950"/>
                  </a:lnTo>
                  <a:lnTo>
                    <a:pt x="1383" y="965"/>
                  </a:lnTo>
                  <a:lnTo>
                    <a:pt x="1559" y="993"/>
                  </a:lnTo>
                  <a:lnTo>
                    <a:pt x="1578" y="1000"/>
                  </a:lnTo>
                  <a:lnTo>
                    <a:pt x="1578" y="967"/>
                  </a:lnTo>
                  <a:lnTo>
                    <a:pt x="1571" y="902"/>
                  </a:lnTo>
                  <a:lnTo>
                    <a:pt x="1546" y="806"/>
                  </a:lnTo>
                  <a:lnTo>
                    <a:pt x="1482" y="652"/>
                  </a:lnTo>
                  <a:lnTo>
                    <a:pt x="1467" y="626"/>
                  </a:lnTo>
                  <a:lnTo>
                    <a:pt x="1496" y="672"/>
                  </a:lnTo>
                  <a:lnTo>
                    <a:pt x="1546" y="761"/>
                  </a:lnTo>
                  <a:lnTo>
                    <a:pt x="1590" y="851"/>
                  </a:lnTo>
                  <a:lnTo>
                    <a:pt x="1626" y="942"/>
                  </a:lnTo>
                  <a:lnTo>
                    <a:pt x="1656" y="1031"/>
                  </a:lnTo>
                  <a:lnTo>
                    <a:pt x="1679" y="1121"/>
                  </a:lnTo>
                  <a:lnTo>
                    <a:pt x="1697" y="1211"/>
                  </a:lnTo>
                  <a:lnTo>
                    <a:pt x="1709" y="1300"/>
                  </a:lnTo>
                  <a:lnTo>
                    <a:pt x="1717" y="1432"/>
                  </a:lnTo>
                  <a:lnTo>
                    <a:pt x="1712" y="1603"/>
                  </a:lnTo>
                  <a:lnTo>
                    <a:pt x="1691" y="1768"/>
                  </a:lnTo>
                  <a:lnTo>
                    <a:pt x="1659" y="1924"/>
                  </a:lnTo>
                  <a:lnTo>
                    <a:pt x="1617" y="2070"/>
                  </a:lnTo>
                  <a:lnTo>
                    <a:pt x="1570" y="2204"/>
                  </a:lnTo>
                  <a:lnTo>
                    <a:pt x="1520" y="2324"/>
                  </a:lnTo>
                  <a:lnTo>
                    <a:pt x="1471" y="2429"/>
                  </a:lnTo>
                  <a:lnTo>
                    <a:pt x="1364" y="2624"/>
                  </a:lnTo>
                  <a:lnTo>
                    <a:pt x="1340" y="2658"/>
                  </a:lnTo>
                  <a:lnTo>
                    <a:pt x="1360" y="2645"/>
                  </a:lnTo>
                  <a:lnTo>
                    <a:pt x="1496" y="2544"/>
                  </a:lnTo>
                  <a:lnTo>
                    <a:pt x="1617" y="2433"/>
                  </a:lnTo>
                  <a:lnTo>
                    <a:pt x="1714" y="2324"/>
                  </a:lnTo>
                  <a:lnTo>
                    <a:pt x="1778" y="2241"/>
                  </a:lnTo>
                  <a:lnTo>
                    <a:pt x="1841" y="2148"/>
                  </a:lnTo>
                  <a:lnTo>
                    <a:pt x="1899" y="2046"/>
                  </a:lnTo>
                  <a:lnTo>
                    <a:pt x="1950" y="1935"/>
                  </a:lnTo>
                  <a:lnTo>
                    <a:pt x="1993" y="1813"/>
                  </a:lnTo>
                  <a:lnTo>
                    <a:pt x="2028" y="1683"/>
                  </a:lnTo>
                  <a:lnTo>
                    <a:pt x="2048" y="1543"/>
                  </a:lnTo>
                  <a:lnTo>
                    <a:pt x="2053" y="1470"/>
                  </a:lnTo>
                  <a:lnTo>
                    <a:pt x="2060" y="1321"/>
                  </a:lnTo>
                  <a:lnTo>
                    <a:pt x="2059" y="1107"/>
                  </a:lnTo>
                  <a:lnTo>
                    <a:pt x="2051" y="971"/>
                  </a:lnTo>
                  <a:lnTo>
                    <a:pt x="2036" y="839"/>
                  </a:lnTo>
                  <a:lnTo>
                    <a:pt x="2014" y="715"/>
                  </a:lnTo>
                  <a:lnTo>
                    <a:pt x="1981" y="597"/>
                  </a:lnTo>
                  <a:lnTo>
                    <a:pt x="1940" y="487"/>
                  </a:lnTo>
                  <a:lnTo>
                    <a:pt x="1886" y="387"/>
                  </a:lnTo>
                  <a:lnTo>
                    <a:pt x="1821" y="297"/>
                  </a:lnTo>
                  <a:lnTo>
                    <a:pt x="1742" y="216"/>
                  </a:lnTo>
                  <a:lnTo>
                    <a:pt x="1649" y="147"/>
                  </a:lnTo>
                  <a:lnTo>
                    <a:pt x="1542" y="90"/>
                  </a:lnTo>
                  <a:lnTo>
                    <a:pt x="1418" y="47"/>
                  </a:lnTo>
                  <a:lnTo>
                    <a:pt x="1277" y="17"/>
                  </a:lnTo>
                  <a:lnTo>
                    <a:pt x="1118" y="1"/>
                  </a:lnTo>
                  <a:lnTo>
                    <a:pt x="103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83">
              <a:extLst>
                <a:ext uri="{FF2B5EF4-FFF2-40B4-BE49-F238E27FC236}">
                  <a16:creationId xmlns:a16="http://schemas.microsoft.com/office/drawing/2014/main" id="{ED51CBF1-4CA1-406C-B1BE-A680EE0AB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" y="3511"/>
              <a:ext cx="105" cy="96"/>
            </a:xfrm>
            <a:custGeom>
              <a:avLst/>
              <a:gdLst>
                <a:gd name="T0" fmla="*/ 0 w 421"/>
                <a:gd name="T1" fmla="*/ 36 h 385"/>
                <a:gd name="T2" fmla="*/ 210 w 421"/>
                <a:gd name="T3" fmla="*/ 385 h 385"/>
                <a:gd name="T4" fmla="*/ 421 w 421"/>
                <a:gd name="T5" fmla="*/ 36 h 385"/>
                <a:gd name="T6" fmla="*/ 414 w 421"/>
                <a:gd name="T7" fmla="*/ 33 h 385"/>
                <a:gd name="T8" fmla="*/ 343 w 421"/>
                <a:gd name="T9" fmla="*/ 14 h 385"/>
                <a:gd name="T10" fmla="*/ 256 w 421"/>
                <a:gd name="T11" fmla="*/ 2 h 385"/>
                <a:gd name="T12" fmla="*/ 187 w 421"/>
                <a:gd name="T13" fmla="*/ 0 h 385"/>
                <a:gd name="T14" fmla="*/ 114 w 421"/>
                <a:gd name="T15" fmla="*/ 5 h 385"/>
                <a:gd name="T16" fmla="*/ 37 w 421"/>
                <a:gd name="T17" fmla="*/ 22 h 385"/>
                <a:gd name="T18" fmla="*/ 0 w 421"/>
                <a:gd name="T19" fmla="*/ 3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1" h="385">
                  <a:moveTo>
                    <a:pt x="0" y="36"/>
                  </a:moveTo>
                  <a:lnTo>
                    <a:pt x="210" y="385"/>
                  </a:lnTo>
                  <a:lnTo>
                    <a:pt x="421" y="36"/>
                  </a:lnTo>
                  <a:lnTo>
                    <a:pt x="414" y="33"/>
                  </a:lnTo>
                  <a:lnTo>
                    <a:pt x="343" y="14"/>
                  </a:lnTo>
                  <a:lnTo>
                    <a:pt x="256" y="2"/>
                  </a:lnTo>
                  <a:lnTo>
                    <a:pt x="187" y="0"/>
                  </a:lnTo>
                  <a:lnTo>
                    <a:pt x="114" y="5"/>
                  </a:lnTo>
                  <a:lnTo>
                    <a:pt x="37" y="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DC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705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327580" y="349300"/>
            <a:ext cx="11544301" cy="6192000"/>
          </a:xfrm>
          <a:prstGeom prst="roundRect">
            <a:avLst>
              <a:gd name="adj" fmla="val 3862"/>
            </a:avLst>
          </a:prstGeom>
          <a:noFill/>
          <a:ln w="31750">
            <a:solidFill>
              <a:srgbClr val="46A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13730" y="241300"/>
            <a:ext cx="11772000" cy="6408000"/>
          </a:xfrm>
          <a:prstGeom prst="roundRect">
            <a:avLst>
              <a:gd name="adj" fmla="val 5051"/>
            </a:avLst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054939" y="2891302"/>
            <a:ext cx="40895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6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감사합니다</a:t>
            </a:r>
            <a:r>
              <a:rPr lang="en-US" altLang="ko-KR" sz="6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 </a:t>
            </a:r>
            <a:endParaRPr lang="en-US" altLang="ko-KR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1" name="그림 90">
            <a:extLst>
              <a:ext uri="{FF2B5EF4-FFF2-40B4-BE49-F238E27FC236}">
                <a16:creationId xmlns:a16="http://schemas.microsoft.com/office/drawing/2014/main" id="{984C865E-59F7-4BEB-ABD6-5AA895752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35" y="1662821"/>
            <a:ext cx="1847990" cy="678893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BCDABA51-1AE8-4AB1-8C2B-0B56898A8944}"/>
              </a:ext>
            </a:extLst>
          </p:cNvPr>
          <p:cNvSpPr txBox="1"/>
          <p:nvPr/>
        </p:nvSpPr>
        <p:spPr>
          <a:xfrm>
            <a:off x="5601583" y="5310194"/>
            <a:ext cx="61063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n-ea"/>
              </a:rPr>
              <a:t> </a:t>
            </a:r>
            <a:r>
              <a:rPr lang="ko-KR" altLang="en-US" b="1" dirty="0" err="1">
                <a:latin typeface="+mn-ea"/>
              </a:rPr>
              <a:t>씨에이치</a:t>
            </a:r>
            <a:r>
              <a:rPr lang="ko-KR" altLang="en-US" b="1" dirty="0">
                <a:latin typeface="+mn-ea"/>
              </a:rPr>
              <a:t> 하모니 </a:t>
            </a:r>
            <a:r>
              <a:rPr lang="en-US" altLang="ko-KR" b="1" dirty="0">
                <a:latin typeface="+mn-ea"/>
              </a:rPr>
              <a:t>CH Harmony Co., Ltd.</a:t>
            </a:r>
          </a:p>
          <a:p>
            <a:r>
              <a:rPr lang="ko-KR" altLang="en-US" sz="1400" b="1" dirty="0">
                <a:latin typeface="+mn-ea"/>
              </a:rPr>
              <a:t> 경기도 안양시 동안구  </a:t>
            </a:r>
            <a:r>
              <a:rPr lang="ko-KR" altLang="en-US" sz="1400" b="1" dirty="0" err="1">
                <a:latin typeface="+mn-ea"/>
              </a:rPr>
              <a:t>벌말로</a:t>
            </a:r>
            <a:r>
              <a:rPr lang="ko-KR" altLang="en-US" sz="1400" b="1" dirty="0">
                <a:latin typeface="+mn-ea"/>
              </a:rPr>
              <a:t> </a:t>
            </a:r>
            <a:r>
              <a:rPr lang="en-US" altLang="ko-KR" sz="1400" b="1" dirty="0">
                <a:latin typeface="+mn-ea"/>
              </a:rPr>
              <a:t>126,218</a:t>
            </a:r>
            <a:r>
              <a:rPr lang="ko-KR" altLang="en-US" sz="1400" b="1" dirty="0">
                <a:latin typeface="+mn-ea"/>
              </a:rPr>
              <a:t>호</a:t>
            </a:r>
            <a:r>
              <a:rPr lang="en-US" altLang="ko-KR" sz="1400" b="1" dirty="0">
                <a:latin typeface="+mn-ea"/>
              </a:rPr>
              <a:t>~222</a:t>
            </a:r>
            <a:r>
              <a:rPr lang="ko-KR" altLang="en-US" sz="1400" b="1" dirty="0">
                <a:latin typeface="+mn-ea"/>
              </a:rPr>
              <a:t>호</a:t>
            </a:r>
            <a:r>
              <a:rPr lang="en-US" altLang="ko-KR" sz="1400" b="1" dirty="0">
                <a:latin typeface="+mn-ea"/>
              </a:rPr>
              <a:t>,226</a:t>
            </a:r>
            <a:r>
              <a:rPr lang="ko-KR" altLang="en-US" sz="1400" b="1" dirty="0">
                <a:latin typeface="+mn-ea"/>
              </a:rPr>
              <a:t>호</a:t>
            </a:r>
            <a:r>
              <a:rPr lang="en-US" altLang="ko-KR" sz="1400" b="1" dirty="0">
                <a:latin typeface="+mn-ea"/>
              </a:rPr>
              <a:t>(</a:t>
            </a:r>
            <a:r>
              <a:rPr lang="ko-KR" altLang="en-US" sz="1400" b="1" dirty="0" err="1">
                <a:latin typeface="+mn-ea"/>
              </a:rPr>
              <a:t>평촌오비즈타워</a:t>
            </a:r>
            <a:r>
              <a:rPr lang="en-US" altLang="ko-KR" sz="1400" b="1" dirty="0">
                <a:latin typeface="+mn-ea"/>
              </a:rPr>
              <a:t>)</a:t>
            </a:r>
          </a:p>
          <a:p>
            <a:r>
              <a:rPr lang="en-US" altLang="ko-KR" sz="1400" b="1" dirty="0">
                <a:latin typeface="+mn-ea"/>
              </a:rPr>
              <a:t> T. 070-8670-3056    F. 031-476-2666    chweb05@chharmony.co.kr</a:t>
            </a:r>
          </a:p>
          <a:p>
            <a:r>
              <a:rPr lang="en-US" altLang="ko-KR" sz="1400" b="1" dirty="0">
                <a:latin typeface="+mn-ea"/>
              </a:rPr>
              <a:t> www.chtradingb2b.co.kr/ www.chharmony.co.kr</a:t>
            </a:r>
            <a:endParaRPr lang="ko-KR" altLang="en-US" sz="1400" b="1" dirty="0">
              <a:latin typeface="+mn-ea"/>
            </a:endParaRPr>
          </a:p>
          <a:p>
            <a:endParaRPr lang="ko-KR" altLang="en-US" sz="1400" dirty="0"/>
          </a:p>
        </p:txBody>
      </p:sp>
      <p:pic>
        <p:nvPicPr>
          <p:cNvPr id="96" name="Picture 1">
            <a:extLst>
              <a:ext uri="{FF2B5EF4-FFF2-40B4-BE49-F238E27FC236}">
                <a16:creationId xmlns:a16="http://schemas.microsoft.com/office/drawing/2014/main" id="{E93B0ABE-1C64-4013-B5AA-5C9BF4547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961" y="5520023"/>
            <a:ext cx="818773" cy="650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498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327580" y="349300"/>
            <a:ext cx="11544301" cy="6192000"/>
          </a:xfrm>
          <a:prstGeom prst="roundRect">
            <a:avLst>
              <a:gd name="adj" fmla="val 3862"/>
            </a:avLst>
          </a:prstGeom>
          <a:noFill/>
          <a:ln w="31750">
            <a:solidFill>
              <a:srgbClr val="46A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13730" y="241300"/>
            <a:ext cx="11772000" cy="6408000"/>
          </a:xfrm>
          <a:prstGeom prst="roundRect">
            <a:avLst>
              <a:gd name="adj" fmla="val 5051"/>
            </a:avLst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682778" y="357946"/>
            <a:ext cx="6833922" cy="787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가치관</a:t>
            </a:r>
            <a:r>
              <a:rPr lang="en-US" altLang="ko-KR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지구를 지키는 착한 소비</a:t>
            </a:r>
            <a:endParaRPr lang="en-US" altLang="ko-KR" sz="3600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유기농 제품을 소비하면 </a:t>
            </a:r>
            <a:r>
              <a:rPr lang="ko-KR" altLang="en-US" sz="7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물살리기</a:t>
            </a:r>
            <a:r>
              <a:rPr lang="ko-KR" altLang="en-US" sz="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운동</a:t>
            </a:r>
            <a:r>
              <a:rPr lang="en-US" altLang="ko-KR" sz="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생태계</a:t>
            </a:r>
            <a:r>
              <a:rPr lang="en-US" altLang="ko-KR" sz="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종다양성</a:t>
            </a:r>
            <a:r>
              <a:rPr lang="en-US" altLang="ko-KR" sz="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지속 가능한 농업</a:t>
            </a:r>
            <a:r>
              <a:rPr lang="en-US" altLang="ko-KR" sz="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지구의 건강에 도움을 줍니다</a:t>
            </a:r>
            <a:r>
              <a:rPr lang="en-US" altLang="ko-KR" sz="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ko-KR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92" name="직선 연결선 91"/>
          <p:cNvCxnSpPr/>
          <p:nvPr/>
        </p:nvCxnSpPr>
        <p:spPr>
          <a:xfrm>
            <a:off x="723159" y="1309779"/>
            <a:ext cx="10800000" cy="0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차트 18"/>
          <p:cNvGraphicFramePr/>
          <p:nvPr>
            <p:extLst/>
          </p:nvPr>
        </p:nvGraphicFramePr>
        <p:xfrm>
          <a:off x="1262618" y="1619250"/>
          <a:ext cx="2690546" cy="2629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직사각형 19"/>
          <p:cNvSpPr/>
          <p:nvPr/>
        </p:nvSpPr>
        <p:spPr>
          <a:xfrm>
            <a:off x="1262618" y="5168928"/>
            <a:ext cx="2521142" cy="590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생태계 자연환경 지구 살리기</a:t>
            </a:r>
            <a:endParaRPr lang="en-US" altLang="ko-KR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친환경제품을 권하는 이유</a:t>
            </a:r>
            <a:r>
              <a:rPr lang="en-US" altLang="ko-KR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!</a:t>
            </a:r>
            <a:endParaRPr lang="ko-KR" altLang="en-US" sz="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22" name="Group 14"/>
          <p:cNvGrpSpPr>
            <a:grpSpLocks noChangeAspect="1"/>
          </p:cNvGrpSpPr>
          <p:nvPr/>
        </p:nvGrpSpPr>
        <p:grpSpPr bwMode="auto">
          <a:xfrm>
            <a:off x="5930908" y="4642140"/>
            <a:ext cx="282047" cy="239244"/>
            <a:chOff x="3669" y="3943"/>
            <a:chExt cx="626" cy="53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3669" y="3943"/>
              <a:ext cx="626" cy="531"/>
            </a:xfrm>
            <a:custGeom>
              <a:avLst/>
              <a:gdLst>
                <a:gd name="T0" fmla="*/ 1532 w 3756"/>
                <a:gd name="T1" fmla="*/ 2536 h 3186"/>
                <a:gd name="T2" fmla="*/ 1516 w 3756"/>
                <a:gd name="T3" fmla="*/ 2550 h 3186"/>
                <a:gd name="T4" fmla="*/ 1450 w 3756"/>
                <a:gd name="T5" fmla="*/ 2904 h 3186"/>
                <a:gd name="T6" fmla="*/ 1457 w 3756"/>
                <a:gd name="T7" fmla="*/ 2929 h 3186"/>
                <a:gd name="T8" fmla="*/ 1481 w 3756"/>
                <a:gd name="T9" fmla="*/ 2941 h 3186"/>
                <a:gd name="T10" fmla="*/ 2288 w 3756"/>
                <a:gd name="T11" fmla="*/ 2937 h 3186"/>
                <a:gd name="T12" fmla="*/ 2304 w 3756"/>
                <a:gd name="T13" fmla="*/ 2921 h 3186"/>
                <a:gd name="T14" fmla="*/ 2306 w 3756"/>
                <a:gd name="T15" fmla="*/ 2905 h 3186"/>
                <a:gd name="T16" fmla="*/ 2243 w 3756"/>
                <a:gd name="T17" fmla="*/ 2560 h 3186"/>
                <a:gd name="T18" fmla="*/ 2233 w 3756"/>
                <a:gd name="T19" fmla="*/ 2542 h 3186"/>
                <a:gd name="T20" fmla="*/ 2214 w 3756"/>
                <a:gd name="T21" fmla="*/ 2534 h 3186"/>
                <a:gd name="T22" fmla="*/ 585 w 3756"/>
                <a:gd name="T23" fmla="*/ 305 h 3186"/>
                <a:gd name="T24" fmla="*/ 560 w 3756"/>
                <a:gd name="T25" fmla="*/ 314 h 3186"/>
                <a:gd name="T26" fmla="*/ 544 w 3756"/>
                <a:gd name="T27" fmla="*/ 336 h 3186"/>
                <a:gd name="T28" fmla="*/ 542 w 3756"/>
                <a:gd name="T29" fmla="*/ 1890 h 3186"/>
                <a:gd name="T30" fmla="*/ 553 w 3756"/>
                <a:gd name="T31" fmla="*/ 1921 h 3186"/>
                <a:gd name="T32" fmla="*/ 3188 w 3756"/>
                <a:gd name="T33" fmla="*/ 1930 h 3186"/>
                <a:gd name="T34" fmla="*/ 3211 w 3756"/>
                <a:gd name="T35" fmla="*/ 1906 h 3186"/>
                <a:gd name="T36" fmla="*/ 3214 w 3756"/>
                <a:gd name="T37" fmla="*/ 350 h 3186"/>
                <a:gd name="T38" fmla="*/ 3206 w 3756"/>
                <a:gd name="T39" fmla="*/ 324 h 3186"/>
                <a:gd name="T40" fmla="*/ 3185 w 3756"/>
                <a:gd name="T41" fmla="*/ 308 h 3186"/>
                <a:gd name="T42" fmla="*/ 585 w 3756"/>
                <a:gd name="T43" fmla="*/ 305 h 3186"/>
                <a:gd name="T44" fmla="*/ 3170 w 3756"/>
                <a:gd name="T45" fmla="*/ 0 h 3186"/>
                <a:gd name="T46" fmla="*/ 3263 w 3756"/>
                <a:gd name="T47" fmla="*/ 13 h 3186"/>
                <a:gd name="T48" fmla="*/ 3346 w 3756"/>
                <a:gd name="T49" fmla="*/ 48 h 3186"/>
                <a:gd name="T50" fmla="*/ 3418 w 3756"/>
                <a:gd name="T51" fmla="*/ 103 h 3186"/>
                <a:gd name="T52" fmla="*/ 3473 w 3756"/>
                <a:gd name="T53" fmla="*/ 173 h 3186"/>
                <a:gd name="T54" fmla="*/ 3508 w 3756"/>
                <a:gd name="T55" fmla="*/ 256 h 3186"/>
                <a:gd name="T56" fmla="*/ 3520 w 3756"/>
                <a:gd name="T57" fmla="*/ 350 h 3186"/>
                <a:gd name="T58" fmla="*/ 3518 w 3756"/>
                <a:gd name="T59" fmla="*/ 1931 h 3186"/>
                <a:gd name="T60" fmla="*/ 3500 w 3756"/>
                <a:gd name="T61" fmla="*/ 2009 h 3186"/>
                <a:gd name="T62" fmla="*/ 3516 w 3756"/>
                <a:gd name="T63" fmla="*/ 2049 h 3186"/>
                <a:gd name="T64" fmla="*/ 3754 w 3756"/>
                <a:gd name="T65" fmla="*/ 3006 h 3186"/>
                <a:gd name="T66" fmla="*/ 3753 w 3756"/>
                <a:gd name="T67" fmla="*/ 3060 h 3186"/>
                <a:gd name="T68" fmla="*/ 3729 w 3756"/>
                <a:gd name="T69" fmla="*/ 3116 h 3186"/>
                <a:gd name="T70" fmla="*/ 3687 w 3756"/>
                <a:gd name="T71" fmla="*/ 3158 h 3186"/>
                <a:gd name="T72" fmla="*/ 3631 w 3756"/>
                <a:gd name="T73" fmla="*/ 3182 h 3186"/>
                <a:gd name="T74" fmla="*/ 157 w 3756"/>
                <a:gd name="T75" fmla="*/ 3186 h 3186"/>
                <a:gd name="T76" fmla="*/ 101 w 3756"/>
                <a:gd name="T77" fmla="*/ 3175 h 3186"/>
                <a:gd name="T78" fmla="*/ 52 w 3756"/>
                <a:gd name="T79" fmla="*/ 3146 h 3186"/>
                <a:gd name="T80" fmla="*/ 18 w 3756"/>
                <a:gd name="T81" fmla="*/ 3101 h 3186"/>
                <a:gd name="T82" fmla="*/ 1 w 3756"/>
                <a:gd name="T83" fmla="*/ 3047 h 3186"/>
                <a:gd name="T84" fmla="*/ 5 w 3756"/>
                <a:gd name="T85" fmla="*/ 2991 h 3186"/>
                <a:gd name="T86" fmla="*/ 247 w 3756"/>
                <a:gd name="T87" fmla="*/ 2028 h 3186"/>
                <a:gd name="T88" fmla="*/ 245 w 3756"/>
                <a:gd name="T89" fmla="*/ 1970 h 3186"/>
                <a:gd name="T90" fmla="*/ 236 w 3756"/>
                <a:gd name="T91" fmla="*/ 1890 h 3186"/>
                <a:gd name="T92" fmla="*/ 239 w 3756"/>
                <a:gd name="T93" fmla="*/ 302 h 3186"/>
                <a:gd name="T94" fmla="*/ 263 w 3756"/>
                <a:gd name="T95" fmla="*/ 214 h 3186"/>
                <a:gd name="T96" fmla="*/ 308 w 3756"/>
                <a:gd name="T97" fmla="*/ 136 h 3186"/>
                <a:gd name="T98" fmla="*/ 372 w 3756"/>
                <a:gd name="T99" fmla="*/ 73 h 3186"/>
                <a:gd name="T100" fmla="*/ 450 w 3756"/>
                <a:gd name="T101" fmla="*/ 27 h 3186"/>
                <a:gd name="T102" fmla="*/ 538 w 3756"/>
                <a:gd name="T103" fmla="*/ 3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56" h="3186">
                  <a:moveTo>
                    <a:pt x="1542" y="2534"/>
                  </a:moveTo>
                  <a:lnTo>
                    <a:pt x="1532" y="2536"/>
                  </a:lnTo>
                  <a:lnTo>
                    <a:pt x="1523" y="2542"/>
                  </a:lnTo>
                  <a:lnTo>
                    <a:pt x="1516" y="2550"/>
                  </a:lnTo>
                  <a:lnTo>
                    <a:pt x="1513" y="2560"/>
                  </a:lnTo>
                  <a:lnTo>
                    <a:pt x="1450" y="2904"/>
                  </a:lnTo>
                  <a:lnTo>
                    <a:pt x="1451" y="2917"/>
                  </a:lnTo>
                  <a:lnTo>
                    <a:pt x="1457" y="2929"/>
                  </a:lnTo>
                  <a:lnTo>
                    <a:pt x="1467" y="2937"/>
                  </a:lnTo>
                  <a:lnTo>
                    <a:pt x="1481" y="2941"/>
                  </a:lnTo>
                  <a:lnTo>
                    <a:pt x="2275" y="2941"/>
                  </a:lnTo>
                  <a:lnTo>
                    <a:pt x="2288" y="2937"/>
                  </a:lnTo>
                  <a:lnTo>
                    <a:pt x="2297" y="2932"/>
                  </a:lnTo>
                  <a:lnTo>
                    <a:pt x="2304" y="2921"/>
                  </a:lnTo>
                  <a:lnTo>
                    <a:pt x="2306" y="2909"/>
                  </a:lnTo>
                  <a:lnTo>
                    <a:pt x="2306" y="2905"/>
                  </a:lnTo>
                  <a:lnTo>
                    <a:pt x="2305" y="2901"/>
                  </a:lnTo>
                  <a:lnTo>
                    <a:pt x="2243" y="2560"/>
                  </a:lnTo>
                  <a:lnTo>
                    <a:pt x="2240" y="2550"/>
                  </a:lnTo>
                  <a:lnTo>
                    <a:pt x="2233" y="2542"/>
                  </a:lnTo>
                  <a:lnTo>
                    <a:pt x="2224" y="2536"/>
                  </a:lnTo>
                  <a:lnTo>
                    <a:pt x="2214" y="2534"/>
                  </a:lnTo>
                  <a:lnTo>
                    <a:pt x="1542" y="2534"/>
                  </a:lnTo>
                  <a:close/>
                  <a:moveTo>
                    <a:pt x="585" y="305"/>
                  </a:moveTo>
                  <a:lnTo>
                    <a:pt x="571" y="308"/>
                  </a:lnTo>
                  <a:lnTo>
                    <a:pt x="560" y="314"/>
                  </a:lnTo>
                  <a:lnTo>
                    <a:pt x="550" y="324"/>
                  </a:lnTo>
                  <a:lnTo>
                    <a:pt x="544" y="336"/>
                  </a:lnTo>
                  <a:lnTo>
                    <a:pt x="542" y="350"/>
                  </a:lnTo>
                  <a:lnTo>
                    <a:pt x="542" y="1890"/>
                  </a:lnTo>
                  <a:lnTo>
                    <a:pt x="544" y="1906"/>
                  </a:lnTo>
                  <a:lnTo>
                    <a:pt x="553" y="1921"/>
                  </a:lnTo>
                  <a:lnTo>
                    <a:pt x="567" y="1930"/>
                  </a:lnTo>
                  <a:lnTo>
                    <a:pt x="3188" y="1930"/>
                  </a:lnTo>
                  <a:lnTo>
                    <a:pt x="3202" y="1921"/>
                  </a:lnTo>
                  <a:lnTo>
                    <a:pt x="3211" y="1906"/>
                  </a:lnTo>
                  <a:lnTo>
                    <a:pt x="3214" y="1890"/>
                  </a:lnTo>
                  <a:lnTo>
                    <a:pt x="3214" y="350"/>
                  </a:lnTo>
                  <a:lnTo>
                    <a:pt x="3212" y="336"/>
                  </a:lnTo>
                  <a:lnTo>
                    <a:pt x="3206" y="324"/>
                  </a:lnTo>
                  <a:lnTo>
                    <a:pt x="3196" y="314"/>
                  </a:lnTo>
                  <a:lnTo>
                    <a:pt x="3185" y="308"/>
                  </a:lnTo>
                  <a:lnTo>
                    <a:pt x="3170" y="305"/>
                  </a:lnTo>
                  <a:lnTo>
                    <a:pt x="585" y="305"/>
                  </a:lnTo>
                  <a:close/>
                  <a:moveTo>
                    <a:pt x="585" y="0"/>
                  </a:moveTo>
                  <a:lnTo>
                    <a:pt x="3170" y="0"/>
                  </a:lnTo>
                  <a:lnTo>
                    <a:pt x="3218" y="3"/>
                  </a:lnTo>
                  <a:lnTo>
                    <a:pt x="3263" y="13"/>
                  </a:lnTo>
                  <a:lnTo>
                    <a:pt x="3306" y="27"/>
                  </a:lnTo>
                  <a:lnTo>
                    <a:pt x="3346" y="48"/>
                  </a:lnTo>
                  <a:lnTo>
                    <a:pt x="3384" y="73"/>
                  </a:lnTo>
                  <a:lnTo>
                    <a:pt x="3418" y="103"/>
                  </a:lnTo>
                  <a:lnTo>
                    <a:pt x="3448" y="136"/>
                  </a:lnTo>
                  <a:lnTo>
                    <a:pt x="3473" y="173"/>
                  </a:lnTo>
                  <a:lnTo>
                    <a:pt x="3493" y="214"/>
                  </a:lnTo>
                  <a:lnTo>
                    <a:pt x="3508" y="256"/>
                  </a:lnTo>
                  <a:lnTo>
                    <a:pt x="3517" y="302"/>
                  </a:lnTo>
                  <a:lnTo>
                    <a:pt x="3520" y="350"/>
                  </a:lnTo>
                  <a:lnTo>
                    <a:pt x="3520" y="1890"/>
                  </a:lnTo>
                  <a:lnTo>
                    <a:pt x="3518" y="1931"/>
                  </a:lnTo>
                  <a:lnTo>
                    <a:pt x="3510" y="1970"/>
                  </a:lnTo>
                  <a:lnTo>
                    <a:pt x="3500" y="2009"/>
                  </a:lnTo>
                  <a:lnTo>
                    <a:pt x="3509" y="2028"/>
                  </a:lnTo>
                  <a:lnTo>
                    <a:pt x="3516" y="2049"/>
                  </a:lnTo>
                  <a:lnTo>
                    <a:pt x="3749" y="2983"/>
                  </a:lnTo>
                  <a:lnTo>
                    <a:pt x="3754" y="3006"/>
                  </a:lnTo>
                  <a:lnTo>
                    <a:pt x="3756" y="3029"/>
                  </a:lnTo>
                  <a:lnTo>
                    <a:pt x="3753" y="3060"/>
                  </a:lnTo>
                  <a:lnTo>
                    <a:pt x="3743" y="3090"/>
                  </a:lnTo>
                  <a:lnTo>
                    <a:pt x="3729" y="3116"/>
                  </a:lnTo>
                  <a:lnTo>
                    <a:pt x="3710" y="3140"/>
                  </a:lnTo>
                  <a:lnTo>
                    <a:pt x="3687" y="3158"/>
                  </a:lnTo>
                  <a:lnTo>
                    <a:pt x="3660" y="3173"/>
                  </a:lnTo>
                  <a:lnTo>
                    <a:pt x="3631" y="3182"/>
                  </a:lnTo>
                  <a:lnTo>
                    <a:pt x="3599" y="3186"/>
                  </a:lnTo>
                  <a:lnTo>
                    <a:pt x="157" y="3186"/>
                  </a:lnTo>
                  <a:lnTo>
                    <a:pt x="129" y="3183"/>
                  </a:lnTo>
                  <a:lnTo>
                    <a:pt x="101" y="3175"/>
                  </a:lnTo>
                  <a:lnTo>
                    <a:pt x="75" y="3163"/>
                  </a:lnTo>
                  <a:lnTo>
                    <a:pt x="52" y="3146"/>
                  </a:lnTo>
                  <a:lnTo>
                    <a:pt x="33" y="3125"/>
                  </a:lnTo>
                  <a:lnTo>
                    <a:pt x="18" y="3101"/>
                  </a:lnTo>
                  <a:lnTo>
                    <a:pt x="7" y="3075"/>
                  </a:lnTo>
                  <a:lnTo>
                    <a:pt x="1" y="3047"/>
                  </a:lnTo>
                  <a:lnTo>
                    <a:pt x="0" y="3019"/>
                  </a:lnTo>
                  <a:lnTo>
                    <a:pt x="5" y="2991"/>
                  </a:lnTo>
                  <a:lnTo>
                    <a:pt x="240" y="2049"/>
                  </a:lnTo>
                  <a:lnTo>
                    <a:pt x="247" y="2028"/>
                  </a:lnTo>
                  <a:lnTo>
                    <a:pt x="256" y="2009"/>
                  </a:lnTo>
                  <a:lnTo>
                    <a:pt x="245" y="1970"/>
                  </a:lnTo>
                  <a:lnTo>
                    <a:pt x="238" y="1931"/>
                  </a:lnTo>
                  <a:lnTo>
                    <a:pt x="236" y="1890"/>
                  </a:lnTo>
                  <a:lnTo>
                    <a:pt x="236" y="350"/>
                  </a:lnTo>
                  <a:lnTo>
                    <a:pt x="239" y="302"/>
                  </a:lnTo>
                  <a:lnTo>
                    <a:pt x="248" y="256"/>
                  </a:lnTo>
                  <a:lnTo>
                    <a:pt x="263" y="214"/>
                  </a:lnTo>
                  <a:lnTo>
                    <a:pt x="283" y="173"/>
                  </a:lnTo>
                  <a:lnTo>
                    <a:pt x="308" y="136"/>
                  </a:lnTo>
                  <a:lnTo>
                    <a:pt x="338" y="103"/>
                  </a:lnTo>
                  <a:lnTo>
                    <a:pt x="372" y="73"/>
                  </a:lnTo>
                  <a:lnTo>
                    <a:pt x="409" y="48"/>
                  </a:lnTo>
                  <a:lnTo>
                    <a:pt x="450" y="27"/>
                  </a:lnTo>
                  <a:lnTo>
                    <a:pt x="493" y="13"/>
                  </a:lnTo>
                  <a:lnTo>
                    <a:pt x="538" y="3"/>
                  </a:lnTo>
                  <a:lnTo>
                    <a:pt x="5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3928" y="4071"/>
              <a:ext cx="108" cy="109"/>
            </a:xfrm>
            <a:custGeom>
              <a:avLst/>
              <a:gdLst>
                <a:gd name="T0" fmla="*/ 49 w 654"/>
                <a:gd name="T1" fmla="*/ 0 h 654"/>
                <a:gd name="T2" fmla="*/ 63 w 654"/>
                <a:gd name="T3" fmla="*/ 2 h 654"/>
                <a:gd name="T4" fmla="*/ 515 w 654"/>
                <a:gd name="T5" fmla="*/ 174 h 654"/>
                <a:gd name="T6" fmla="*/ 527 w 654"/>
                <a:gd name="T7" fmla="*/ 181 h 654"/>
                <a:gd name="T8" fmla="*/ 536 w 654"/>
                <a:gd name="T9" fmla="*/ 192 h 654"/>
                <a:gd name="T10" fmla="*/ 542 w 654"/>
                <a:gd name="T11" fmla="*/ 205 h 654"/>
                <a:gd name="T12" fmla="*/ 544 w 654"/>
                <a:gd name="T13" fmla="*/ 220 h 654"/>
                <a:gd name="T14" fmla="*/ 541 w 654"/>
                <a:gd name="T15" fmla="*/ 234 h 654"/>
                <a:gd name="T16" fmla="*/ 534 w 654"/>
                <a:gd name="T17" fmla="*/ 247 h 654"/>
                <a:gd name="T18" fmla="*/ 524 w 654"/>
                <a:gd name="T19" fmla="*/ 256 h 654"/>
                <a:gd name="T20" fmla="*/ 510 w 654"/>
                <a:gd name="T21" fmla="*/ 262 h 654"/>
                <a:gd name="T22" fmla="*/ 412 w 654"/>
                <a:gd name="T23" fmla="*/ 289 h 654"/>
                <a:gd name="T24" fmla="*/ 641 w 654"/>
                <a:gd name="T25" fmla="*/ 518 h 654"/>
                <a:gd name="T26" fmla="*/ 649 w 654"/>
                <a:gd name="T27" fmla="*/ 529 h 654"/>
                <a:gd name="T28" fmla="*/ 654 w 654"/>
                <a:gd name="T29" fmla="*/ 543 h 654"/>
                <a:gd name="T30" fmla="*/ 654 w 654"/>
                <a:gd name="T31" fmla="*/ 558 h 654"/>
                <a:gd name="T32" fmla="*/ 649 w 654"/>
                <a:gd name="T33" fmla="*/ 572 h 654"/>
                <a:gd name="T34" fmla="*/ 641 w 654"/>
                <a:gd name="T35" fmla="*/ 583 h 654"/>
                <a:gd name="T36" fmla="*/ 583 w 654"/>
                <a:gd name="T37" fmla="*/ 641 h 654"/>
                <a:gd name="T38" fmla="*/ 571 w 654"/>
                <a:gd name="T39" fmla="*/ 649 h 654"/>
                <a:gd name="T40" fmla="*/ 557 w 654"/>
                <a:gd name="T41" fmla="*/ 654 h 654"/>
                <a:gd name="T42" fmla="*/ 543 w 654"/>
                <a:gd name="T43" fmla="*/ 654 h 654"/>
                <a:gd name="T44" fmla="*/ 530 w 654"/>
                <a:gd name="T45" fmla="*/ 649 h 654"/>
                <a:gd name="T46" fmla="*/ 517 w 654"/>
                <a:gd name="T47" fmla="*/ 641 h 654"/>
                <a:gd name="T48" fmla="*/ 289 w 654"/>
                <a:gd name="T49" fmla="*/ 412 h 654"/>
                <a:gd name="T50" fmla="*/ 262 w 654"/>
                <a:gd name="T51" fmla="*/ 510 h 654"/>
                <a:gd name="T52" fmla="*/ 256 w 654"/>
                <a:gd name="T53" fmla="*/ 524 h 654"/>
                <a:gd name="T54" fmla="*/ 246 w 654"/>
                <a:gd name="T55" fmla="*/ 534 h 654"/>
                <a:gd name="T56" fmla="*/ 234 w 654"/>
                <a:gd name="T57" fmla="*/ 541 h 654"/>
                <a:gd name="T58" fmla="*/ 220 w 654"/>
                <a:gd name="T59" fmla="*/ 544 h 654"/>
                <a:gd name="T60" fmla="*/ 205 w 654"/>
                <a:gd name="T61" fmla="*/ 543 h 654"/>
                <a:gd name="T62" fmla="*/ 192 w 654"/>
                <a:gd name="T63" fmla="*/ 536 h 654"/>
                <a:gd name="T64" fmla="*/ 181 w 654"/>
                <a:gd name="T65" fmla="*/ 527 h 654"/>
                <a:gd name="T66" fmla="*/ 174 w 654"/>
                <a:gd name="T67" fmla="*/ 515 h 654"/>
                <a:gd name="T68" fmla="*/ 3 w 654"/>
                <a:gd name="T69" fmla="*/ 62 h 654"/>
                <a:gd name="T70" fmla="*/ 0 w 654"/>
                <a:gd name="T71" fmla="*/ 50 h 654"/>
                <a:gd name="T72" fmla="*/ 0 w 654"/>
                <a:gd name="T73" fmla="*/ 36 h 654"/>
                <a:gd name="T74" fmla="*/ 5 w 654"/>
                <a:gd name="T75" fmla="*/ 24 h 654"/>
                <a:gd name="T76" fmla="*/ 14 w 654"/>
                <a:gd name="T77" fmla="*/ 13 h 654"/>
                <a:gd name="T78" fmla="*/ 24 w 654"/>
                <a:gd name="T79" fmla="*/ 5 h 654"/>
                <a:gd name="T80" fmla="*/ 37 w 654"/>
                <a:gd name="T81" fmla="*/ 1 h 654"/>
                <a:gd name="T82" fmla="*/ 49 w 654"/>
                <a:gd name="T83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654">
                  <a:moveTo>
                    <a:pt x="49" y="0"/>
                  </a:moveTo>
                  <a:lnTo>
                    <a:pt x="63" y="2"/>
                  </a:lnTo>
                  <a:lnTo>
                    <a:pt x="515" y="174"/>
                  </a:lnTo>
                  <a:lnTo>
                    <a:pt x="527" y="181"/>
                  </a:lnTo>
                  <a:lnTo>
                    <a:pt x="536" y="192"/>
                  </a:lnTo>
                  <a:lnTo>
                    <a:pt x="542" y="205"/>
                  </a:lnTo>
                  <a:lnTo>
                    <a:pt x="544" y="220"/>
                  </a:lnTo>
                  <a:lnTo>
                    <a:pt x="541" y="234"/>
                  </a:lnTo>
                  <a:lnTo>
                    <a:pt x="534" y="247"/>
                  </a:lnTo>
                  <a:lnTo>
                    <a:pt x="524" y="256"/>
                  </a:lnTo>
                  <a:lnTo>
                    <a:pt x="510" y="262"/>
                  </a:lnTo>
                  <a:lnTo>
                    <a:pt x="412" y="289"/>
                  </a:lnTo>
                  <a:lnTo>
                    <a:pt x="641" y="518"/>
                  </a:lnTo>
                  <a:lnTo>
                    <a:pt x="649" y="529"/>
                  </a:lnTo>
                  <a:lnTo>
                    <a:pt x="654" y="543"/>
                  </a:lnTo>
                  <a:lnTo>
                    <a:pt x="654" y="558"/>
                  </a:lnTo>
                  <a:lnTo>
                    <a:pt x="649" y="572"/>
                  </a:lnTo>
                  <a:lnTo>
                    <a:pt x="641" y="583"/>
                  </a:lnTo>
                  <a:lnTo>
                    <a:pt x="583" y="641"/>
                  </a:lnTo>
                  <a:lnTo>
                    <a:pt x="571" y="649"/>
                  </a:lnTo>
                  <a:lnTo>
                    <a:pt x="557" y="654"/>
                  </a:lnTo>
                  <a:lnTo>
                    <a:pt x="543" y="654"/>
                  </a:lnTo>
                  <a:lnTo>
                    <a:pt x="530" y="649"/>
                  </a:lnTo>
                  <a:lnTo>
                    <a:pt x="517" y="641"/>
                  </a:lnTo>
                  <a:lnTo>
                    <a:pt x="289" y="412"/>
                  </a:lnTo>
                  <a:lnTo>
                    <a:pt x="262" y="510"/>
                  </a:lnTo>
                  <a:lnTo>
                    <a:pt x="256" y="524"/>
                  </a:lnTo>
                  <a:lnTo>
                    <a:pt x="246" y="534"/>
                  </a:lnTo>
                  <a:lnTo>
                    <a:pt x="234" y="541"/>
                  </a:lnTo>
                  <a:lnTo>
                    <a:pt x="220" y="544"/>
                  </a:lnTo>
                  <a:lnTo>
                    <a:pt x="205" y="543"/>
                  </a:lnTo>
                  <a:lnTo>
                    <a:pt x="192" y="536"/>
                  </a:lnTo>
                  <a:lnTo>
                    <a:pt x="181" y="527"/>
                  </a:lnTo>
                  <a:lnTo>
                    <a:pt x="174" y="515"/>
                  </a:lnTo>
                  <a:lnTo>
                    <a:pt x="3" y="62"/>
                  </a:lnTo>
                  <a:lnTo>
                    <a:pt x="0" y="50"/>
                  </a:lnTo>
                  <a:lnTo>
                    <a:pt x="0" y="36"/>
                  </a:lnTo>
                  <a:lnTo>
                    <a:pt x="5" y="24"/>
                  </a:lnTo>
                  <a:lnTo>
                    <a:pt x="14" y="13"/>
                  </a:lnTo>
                  <a:lnTo>
                    <a:pt x="24" y="5"/>
                  </a:lnTo>
                  <a:lnTo>
                    <a:pt x="37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38" name="Group 28"/>
          <p:cNvGrpSpPr>
            <a:grpSpLocks noChangeAspect="1"/>
          </p:cNvGrpSpPr>
          <p:nvPr/>
        </p:nvGrpSpPr>
        <p:grpSpPr bwMode="auto">
          <a:xfrm>
            <a:off x="9468210" y="4624352"/>
            <a:ext cx="304929" cy="266873"/>
            <a:chOff x="496" y="4251"/>
            <a:chExt cx="641" cy="56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709" y="4720"/>
              <a:ext cx="88" cy="92"/>
            </a:xfrm>
            <a:custGeom>
              <a:avLst/>
              <a:gdLst>
                <a:gd name="T0" fmla="*/ 0 w 526"/>
                <a:gd name="T1" fmla="*/ 0 h 553"/>
                <a:gd name="T2" fmla="*/ 526 w 526"/>
                <a:gd name="T3" fmla="*/ 250 h 553"/>
                <a:gd name="T4" fmla="*/ 97 w 526"/>
                <a:gd name="T5" fmla="*/ 542 h 553"/>
                <a:gd name="T6" fmla="*/ 81 w 526"/>
                <a:gd name="T7" fmla="*/ 549 h 553"/>
                <a:gd name="T8" fmla="*/ 65 w 526"/>
                <a:gd name="T9" fmla="*/ 553 h 553"/>
                <a:gd name="T10" fmla="*/ 49 w 526"/>
                <a:gd name="T11" fmla="*/ 552 h 553"/>
                <a:gd name="T12" fmla="*/ 34 w 526"/>
                <a:gd name="T13" fmla="*/ 546 h 553"/>
                <a:gd name="T14" fmla="*/ 20 w 526"/>
                <a:gd name="T15" fmla="*/ 535 h 553"/>
                <a:gd name="T16" fmla="*/ 9 w 526"/>
                <a:gd name="T17" fmla="*/ 522 h 553"/>
                <a:gd name="T18" fmla="*/ 2 w 526"/>
                <a:gd name="T19" fmla="*/ 507 h 553"/>
                <a:gd name="T20" fmla="*/ 0 w 526"/>
                <a:gd name="T21" fmla="*/ 490 h 553"/>
                <a:gd name="T22" fmla="*/ 0 w 526"/>
                <a:gd name="T23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6" h="553">
                  <a:moveTo>
                    <a:pt x="0" y="0"/>
                  </a:moveTo>
                  <a:lnTo>
                    <a:pt x="526" y="250"/>
                  </a:lnTo>
                  <a:lnTo>
                    <a:pt x="97" y="542"/>
                  </a:lnTo>
                  <a:lnTo>
                    <a:pt x="81" y="549"/>
                  </a:lnTo>
                  <a:lnTo>
                    <a:pt x="65" y="553"/>
                  </a:lnTo>
                  <a:lnTo>
                    <a:pt x="49" y="552"/>
                  </a:lnTo>
                  <a:lnTo>
                    <a:pt x="34" y="546"/>
                  </a:lnTo>
                  <a:lnTo>
                    <a:pt x="20" y="535"/>
                  </a:lnTo>
                  <a:lnTo>
                    <a:pt x="9" y="522"/>
                  </a:lnTo>
                  <a:lnTo>
                    <a:pt x="2" y="507"/>
                  </a:lnTo>
                  <a:lnTo>
                    <a:pt x="0" y="4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496" y="4251"/>
              <a:ext cx="641" cy="530"/>
            </a:xfrm>
            <a:custGeom>
              <a:avLst/>
              <a:gdLst>
                <a:gd name="T0" fmla="*/ 3785 w 3847"/>
                <a:gd name="T1" fmla="*/ 0 h 3180"/>
                <a:gd name="T2" fmla="*/ 3800 w 3847"/>
                <a:gd name="T3" fmla="*/ 2 h 3180"/>
                <a:gd name="T4" fmla="*/ 3814 w 3847"/>
                <a:gd name="T5" fmla="*/ 7 h 3180"/>
                <a:gd name="T6" fmla="*/ 3827 w 3847"/>
                <a:gd name="T7" fmla="*/ 16 h 3180"/>
                <a:gd name="T8" fmla="*/ 3839 w 3847"/>
                <a:gd name="T9" fmla="*/ 31 h 3180"/>
                <a:gd name="T10" fmla="*/ 3846 w 3847"/>
                <a:gd name="T11" fmla="*/ 49 h 3180"/>
                <a:gd name="T12" fmla="*/ 3847 w 3847"/>
                <a:gd name="T13" fmla="*/ 66 h 3180"/>
                <a:gd name="T14" fmla="*/ 3842 w 3847"/>
                <a:gd name="T15" fmla="*/ 85 h 3180"/>
                <a:gd name="T16" fmla="*/ 2642 w 3847"/>
                <a:gd name="T17" fmla="*/ 3110 h 3180"/>
                <a:gd name="T18" fmla="*/ 2631 w 3847"/>
                <a:gd name="T19" fmla="*/ 3130 h 3180"/>
                <a:gd name="T20" fmla="*/ 2617 w 3847"/>
                <a:gd name="T21" fmla="*/ 3147 h 3180"/>
                <a:gd name="T22" fmla="*/ 2600 w 3847"/>
                <a:gd name="T23" fmla="*/ 3161 h 3180"/>
                <a:gd name="T24" fmla="*/ 2579 w 3847"/>
                <a:gd name="T25" fmla="*/ 3172 h 3180"/>
                <a:gd name="T26" fmla="*/ 2559 w 3847"/>
                <a:gd name="T27" fmla="*/ 3178 h 3180"/>
                <a:gd name="T28" fmla="*/ 2539 w 3847"/>
                <a:gd name="T29" fmla="*/ 3180 h 3180"/>
                <a:gd name="T30" fmla="*/ 2514 w 3847"/>
                <a:gd name="T31" fmla="*/ 3177 h 3180"/>
                <a:gd name="T32" fmla="*/ 2491 w 3847"/>
                <a:gd name="T33" fmla="*/ 3168 h 3180"/>
                <a:gd name="T34" fmla="*/ 1278 w 3847"/>
                <a:gd name="T35" fmla="*/ 2591 h 3180"/>
                <a:gd name="T36" fmla="*/ 2984 w 3847"/>
                <a:gd name="T37" fmla="*/ 878 h 3180"/>
                <a:gd name="T38" fmla="*/ 1036 w 3847"/>
                <a:gd name="T39" fmla="*/ 2477 h 3180"/>
                <a:gd name="T40" fmla="*/ 63 w 3847"/>
                <a:gd name="T41" fmla="*/ 2014 h 3180"/>
                <a:gd name="T42" fmla="*/ 42 w 3847"/>
                <a:gd name="T43" fmla="*/ 2000 h 3180"/>
                <a:gd name="T44" fmla="*/ 24 w 3847"/>
                <a:gd name="T45" fmla="*/ 1983 h 3180"/>
                <a:gd name="T46" fmla="*/ 11 w 3847"/>
                <a:gd name="T47" fmla="*/ 1963 h 3180"/>
                <a:gd name="T48" fmla="*/ 3 w 3847"/>
                <a:gd name="T49" fmla="*/ 1940 h 3180"/>
                <a:gd name="T50" fmla="*/ 0 w 3847"/>
                <a:gd name="T51" fmla="*/ 1915 h 3180"/>
                <a:gd name="T52" fmla="*/ 2 w 3847"/>
                <a:gd name="T53" fmla="*/ 1891 h 3180"/>
                <a:gd name="T54" fmla="*/ 10 w 3847"/>
                <a:gd name="T55" fmla="*/ 1867 h 3180"/>
                <a:gd name="T56" fmla="*/ 23 w 3847"/>
                <a:gd name="T57" fmla="*/ 1846 h 3180"/>
                <a:gd name="T58" fmla="*/ 41 w 3847"/>
                <a:gd name="T59" fmla="*/ 1829 h 3180"/>
                <a:gd name="T60" fmla="*/ 62 w 3847"/>
                <a:gd name="T61" fmla="*/ 1816 h 3180"/>
                <a:gd name="T62" fmla="*/ 3757 w 3847"/>
                <a:gd name="T63" fmla="*/ 5 h 3180"/>
                <a:gd name="T64" fmla="*/ 3771 w 3847"/>
                <a:gd name="T65" fmla="*/ 1 h 3180"/>
                <a:gd name="T66" fmla="*/ 3785 w 3847"/>
                <a:gd name="T67" fmla="*/ 0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7" h="3180">
                  <a:moveTo>
                    <a:pt x="3785" y="0"/>
                  </a:moveTo>
                  <a:lnTo>
                    <a:pt x="3800" y="2"/>
                  </a:lnTo>
                  <a:lnTo>
                    <a:pt x="3814" y="7"/>
                  </a:lnTo>
                  <a:lnTo>
                    <a:pt x="3827" y="16"/>
                  </a:lnTo>
                  <a:lnTo>
                    <a:pt x="3839" y="31"/>
                  </a:lnTo>
                  <a:lnTo>
                    <a:pt x="3846" y="49"/>
                  </a:lnTo>
                  <a:lnTo>
                    <a:pt x="3847" y="66"/>
                  </a:lnTo>
                  <a:lnTo>
                    <a:pt x="3842" y="85"/>
                  </a:lnTo>
                  <a:lnTo>
                    <a:pt x="2642" y="3110"/>
                  </a:lnTo>
                  <a:lnTo>
                    <a:pt x="2631" y="3130"/>
                  </a:lnTo>
                  <a:lnTo>
                    <a:pt x="2617" y="3147"/>
                  </a:lnTo>
                  <a:lnTo>
                    <a:pt x="2600" y="3161"/>
                  </a:lnTo>
                  <a:lnTo>
                    <a:pt x="2579" y="3172"/>
                  </a:lnTo>
                  <a:lnTo>
                    <a:pt x="2559" y="3178"/>
                  </a:lnTo>
                  <a:lnTo>
                    <a:pt x="2539" y="3180"/>
                  </a:lnTo>
                  <a:lnTo>
                    <a:pt x="2514" y="3177"/>
                  </a:lnTo>
                  <a:lnTo>
                    <a:pt x="2491" y="3168"/>
                  </a:lnTo>
                  <a:lnTo>
                    <a:pt x="1278" y="2591"/>
                  </a:lnTo>
                  <a:lnTo>
                    <a:pt x="2984" y="878"/>
                  </a:lnTo>
                  <a:lnTo>
                    <a:pt x="1036" y="2477"/>
                  </a:lnTo>
                  <a:lnTo>
                    <a:pt x="63" y="2014"/>
                  </a:lnTo>
                  <a:lnTo>
                    <a:pt x="42" y="2000"/>
                  </a:lnTo>
                  <a:lnTo>
                    <a:pt x="24" y="1983"/>
                  </a:lnTo>
                  <a:lnTo>
                    <a:pt x="11" y="1963"/>
                  </a:lnTo>
                  <a:lnTo>
                    <a:pt x="3" y="1940"/>
                  </a:lnTo>
                  <a:lnTo>
                    <a:pt x="0" y="1915"/>
                  </a:lnTo>
                  <a:lnTo>
                    <a:pt x="2" y="1891"/>
                  </a:lnTo>
                  <a:lnTo>
                    <a:pt x="10" y="1867"/>
                  </a:lnTo>
                  <a:lnTo>
                    <a:pt x="23" y="1846"/>
                  </a:lnTo>
                  <a:lnTo>
                    <a:pt x="41" y="1829"/>
                  </a:lnTo>
                  <a:lnTo>
                    <a:pt x="62" y="1816"/>
                  </a:lnTo>
                  <a:lnTo>
                    <a:pt x="3757" y="5"/>
                  </a:lnTo>
                  <a:lnTo>
                    <a:pt x="3771" y="1"/>
                  </a:lnTo>
                  <a:lnTo>
                    <a:pt x="37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sp>
        <p:nvSpPr>
          <p:cNvPr id="41" name="타원 40"/>
          <p:cNvSpPr/>
          <p:nvPr/>
        </p:nvSpPr>
        <p:spPr>
          <a:xfrm>
            <a:off x="2200460" y="4445636"/>
            <a:ext cx="645459" cy="645459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42" name="차트 41"/>
          <p:cNvGraphicFramePr/>
          <p:nvPr>
            <p:extLst/>
          </p:nvPr>
        </p:nvGraphicFramePr>
        <p:xfrm>
          <a:off x="4811361" y="1619249"/>
          <a:ext cx="2523193" cy="2828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직사각형 42"/>
          <p:cNvSpPr/>
          <p:nvPr/>
        </p:nvSpPr>
        <p:spPr>
          <a:xfrm>
            <a:off x="4811361" y="5168928"/>
            <a:ext cx="252114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온라인 </a:t>
            </a:r>
            <a:r>
              <a:rPr lang="ko-KR" altLang="en-US" sz="12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뷰티스토어</a:t>
            </a:r>
            <a:endParaRPr lang="en-US" altLang="ko-KR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협력을 통해 가치관을 전달합니다</a:t>
            </a:r>
            <a:r>
              <a:rPr lang="en-US" altLang="ko-KR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n-US" altLang="ko-KR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착한 소비를 통해</a:t>
            </a:r>
            <a:endParaRPr lang="en-US" altLang="ko-KR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판매자 </a:t>
            </a:r>
            <a:r>
              <a:rPr lang="en-US" altLang="ko-KR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 </a:t>
            </a:r>
            <a:r>
              <a:rPr lang="ko-KR" alt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자연 </a:t>
            </a:r>
            <a:r>
              <a:rPr lang="en-US" altLang="ko-KR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– </a:t>
            </a:r>
            <a:r>
              <a:rPr lang="ko-KR" alt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소비자 선순환 효과</a:t>
            </a:r>
            <a:r>
              <a:rPr lang="en-US" altLang="ko-KR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5749203" y="4445636"/>
            <a:ext cx="645459" cy="645459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45" name="차트 44"/>
          <p:cNvGraphicFramePr/>
          <p:nvPr/>
        </p:nvGraphicFramePr>
        <p:xfrm>
          <a:off x="8360104" y="1619249"/>
          <a:ext cx="2523193" cy="2828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직사각형 45"/>
          <p:cNvSpPr/>
          <p:nvPr/>
        </p:nvSpPr>
        <p:spPr>
          <a:xfrm>
            <a:off x="8360104" y="5168928"/>
            <a:ext cx="252114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매출을 </a:t>
            </a:r>
            <a:r>
              <a:rPr lang="ko-KR" altLang="en-US" sz="12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증대시키는</a:t>
            </a:r>
            <a:r>
              <a: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n-US" altLang="ko-KR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고객관리의 시작</a:t>
            </a:r>
            <a:endParaRPr lang="en-US" altLang="ko-KR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고객과 함께 새로운 </a:t>
            </a:r>
            <a:endParaRPr lang="en-US" altLang="ko-KR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뷰티스토리를 </a:t>
            </a:r>
            <a:r>
              <a:rPr lang="ko-KR" alt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시작해보세요</a:t>
            </a:r>
            <a:endParaRPr lang="ko-KR" altLang="en-US" sz="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9297946" y="4445636"/>
            <a:ext cx="645459" cy="645459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" name="그래픽 2" descr="플랜트를 사용하여 손 열기">
            <a:extLst>
              <a:ext uri="{FF2B5EF4-FFF2-40B4-BE49-F238E27FC236}">
                <a16:creationId xmlns:a16="http://schemas.microsoft.com/office/drawing/2014/main" id="{3AAF2803-419D-4699-9197-EEBA02613B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189607" y="4484552"/>
            <a:ext cx="606543" cy="60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7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327580" y="349300"/>
            <a:ext cx="11544301" cy="6192000"/>
          </a:xfrm>
          <a:prstGeom prst="roundRect">
            <a:avLst>
              <a:gd name="adj" fmla="val 3862"/>
            </a:avLst>
          </a:prstGeom>
          <a:noFill/>
          <a:ln w="31750">
            <a:solidFill>
              <a:srgbClr val="46A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13730" y="241300"/>
            <a:ext cx="11772000" cy="6408000"/>
          </a:xfrm>
          <a:prstGeom prst="roundRect">
            <a:avLst>
              <a:gd name="adj" fmla="val 5051"/>
            </a:avLst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633907" y="357946"/>
            <a:ext cx="9316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목차</a:t>
            </a:r>
            <a:endParaRPr lang="en-US" altLang="ko-KR" sz="3600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cxnSp>
        <p:nvCxnSpPr>
          <p:cNvPr id="92" name="직선 연결선 91"/>
          <p:cNvCxnSpPr/>
          <p:nvPr/>
        </p:nvCxnSpPr>
        <p:spPr>
          <a:xfrm>
            <a:off x="723159" y="1309779"/>
            <a:ext cx="10800000" cy="0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22960" y="1756009"/>
            <a:ext cx="105796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 smtClean="0">
                <a:solidFill>
                  <a:srgbClr val="46ACA1"/>
                </a:solidFill>
                <a:ea typeface="야놀자 야체 B" panose="02020603020101020101" pitchFamily="18" charset="-127"/>
              </a:rPr>
              <a:t>프로젝트 </a:t>
            </a:r>
            <a:r>
              <a:rPr lang="en-US" altLang="ko-KR" sz="1400" dirty="0" smtClean="0"/>
              <a:t>QR CODE STORE</a:t>
            </a:r>
            <a:endParaRPr lang="en-US" altLang="ko-KR" sz="1400" dirty="0" smtClean="0">
              <a:solidFill>
                <a:srgbClr val="46ACA1"/>
              </a:solidFill>
              <a:ea typeface="야놀자 야체 B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 smtClean="0">
                <a:solidFill>
                  <a:srgbClr val="46ACA1"/>
                </a:solidFill>
                <a:ea typeface="야놀자 야체 B" panose="02020603020101020101" pitchFamily="18" charset="-127"/>
              </a:rPr>
              <a:t>왜</a:t>
            </a:r>
            <a:r>
              <a:rPr lang="en-US" altLang="ko-KR" dirty="0" smtClean="0">
                <a:solidFill>
                  <a:srgbClr val="46ACA1"/>
                </a:solidFill>
                <a:ea typeface="야놀자 야체 B" panose="02020603020101020101" pitchFamily="18" charset="-127"/>
              </a:rPr>
              <a:t>?</a:t>
            </a:r>
            <a:r>
              <a:rPr lang="en-US" altLang="ko-KR" sz="1400" dirty="0" smtClean="0"/>
              <a:t> QR </a:t>
            </a:r>
            <a:r>
              <a:rPr lang="en-US" altLang="ko-KR" sz="1400" dirty="0"/>
              <a:t>CODE STORE </a:t>
            </a:r>
            <a:endParaRPr lang="ko-KR" altLang="en-US" sz="1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 smtClean="0">
                <a:solidFill>
                  <a:srgbClr val="46ACA1"/>
                </a:solidFill>
                <a:ea typeface="야놀자 야체 B" panose="02020603020101020101" pitchFamily="18" charset="-127"/>
              </a:rPr>
              <a:t>공간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매장 진열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 smtClean="0">
                <a:solidFill>
                  <a:srgbClr val="46ACA1"/>
                </a:solidFill>
                <a:ea typeface="야놀자 야체 B" panose="02020603020101020101" pitchFamily="18" charset="-127"/>
              </a:rPr>
              <a:t>제품</a:t>
            </a:r>
            <a:r>
              <a:rPr lang="en-US" altLang="ko-KR" sz="1400" dirty="0" smtClean="0"/>
              <a:t> </a:t>
            </a:r>
            <a:r>
              <a:rPr lang="ko-KR" altLang="en-US" sz="1400" dirty="0"/>
              <a:t>창고 </a:t>
            </a:r>
            <a:r>
              <a:rPr lang="en-US" altLang="ko-KR" sz="1400" dirty="0"/>
              <a:t>/ </a:t>
            </a:r>
            <a:r>
              <a:rPr lang="ko-KR" altLang="en-US" sz="1400" dirty="0"/>
              <a:t>제품 관리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 smtClean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포장 </a:t>
            </a:r>
            <a:r>
              <a:rPr lang="en-US" altLang="ko-KR" dirty="0" smtClean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/ </a:t>
            </a:r>
            <a:r>
              <a:rPr lang="ko-KR" altLang="en-US" dirty="0" smtClean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배송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편리함</a:t>
            </a:r>
            <a:endParaRPr lang="ko-KR" altLang="en-US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dirty="0" smtClean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QR</a:t>
            </a:r>
            <a:r>
              <a:rPr lang="ko-KR" altLang="en-US" sz="1400" dirty="0" smtClean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1400" dirty="0" smtClean="0"/>
              <a:t>스토어</a:t>
            </a:r>
            <a:r>
              <a:rPr lang="en-US" altLang="ko-KR" sz="1400" dirty="0" smtClean="0"/>
              <a:t> </a:t>
            </a:r>
            <a:r>
              <a:rPr lang="ko-KR" altLang="en-US" sz="1400" dirty="0"/>
              <a:t>시작 가이드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QR</a:t>
            </a:r>
            <a:r>
              <a:rPr lang="en-US" altLang="ko-KR" sz="14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1400" dirty="0" smtClean="0"/>
              <a:t>스토어</a:t>
            </a:r>
            <a:r>
              <a:rPr lang="en-US" altLang="ko-KR" sz="1400" dirty="0" smtClean="0"/>
              <a:t> </a:t>
            </a:r>
            <a:r>
              <a:rPr lang="ko-KR" altLang="en-US" sz="1400" dirty="0"/>
              <a:t>사용자 주문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QR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스토어</a:t>
            </a:r>
            <a:r>
              <a:rPr lang="en-US" altLang="ko-KR" sz="1400" dirty="0" smtClean="0"/>
              <a:t> </a:t>
            </a:r>
            <a:r>
              <a:rPr lang="ko-KR" altLang="en-US" sz="1400" dirty="0"/>
              <a:t>관리자 수익금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QR</a:t>
            </a:r>
            <a:r>
              <a:rPr lang="en-US" altLang="ko-KR" sz="14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1400" dirty="0" smtClean="0"/>
              <a:t>스토어</a:t>
            </a:r>
            <a:r>
              <a:rPr lang="en-US" altLang="ko-KR" sz="1400" dirty="0" smtClean="0"/>
              <a:t> </a:t>
            </a:r>
            <a:r>
              <a:rPr lang="ko-KR" altLang="en-US" sz="1400" dirty="0"/>
              <a:t>수익창출 </a:t>
            </a:r>
            <a:r>
              <a:rPr lang="ko-KR" altLang="en-US" sz="1400" dirty="0" smtClean="0"/>
              <a:t>참고 표</a:t>
            </a:r>
            <a:endParaRPr lang="ko-KR" altLang="en-US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QR</a:t>
            </a:r>
            <a:r>
              <a:rPr lang="en-US" altLang="ko-KR" sz="14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1400" dirty="0" smtClean="0"/>
              <a:t>스토어 </a:t>
            </a:r>
            <a:r>
              <a:rPr lang="ko-KR" altLang="en-US" sz="1400" dirty="0"/>
              <a:t>궁금한 점</a:t>
            </a:r>
            <a:r>
              <a:rPr lang="en-US" altLang="ko-KR" sz="1400" dirty="0"/>
              <a:t>? </a:t>
            </a:r>
            <a:r>
              <a:rPr lang="en-US" altLang="ko-KR" sz="1400" dirty="0" smtClean="0"/>
              <a:t>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984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327580" y="349300"/>
            <a:ext cx="11544301" cy="6192000"/>
          </a:xfrm>
          <a:prstGeom prst="roundRect">
            <a:avLst>
              <a:gd name="adj" fmla="val 3862"/>
            </a:avLst>
          </a:prstGeom>
          <a:noFill/>
          <a:ln w="31750">
            <a:solidFill>
              <a:srgbClr val="46A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13730" y="241300"/>
            <a:ext cx="11772000" cy="6408000"/>
          </a:xfrm>
          <a:prstGeom prst="roundRect">
            <a:avLst>
              <a:gd name="adj" fmla="val 5051"/>
            </a:avLst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524699" y="357946"/>
            <a:ext cx="5150064" cy="80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프로젝트 </a:t>
            </a:r>
            <a:r>
              <a:rPr lang="en-US" altLang="ko-KR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QR CODE STORE</a:t>
            </a:r>
            <a:endParaRPr lang="en-US" altLang="ko-KR" sz="3600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CHHARMONY ORGANIC BEAUTY </a:t>
            </a:r>
            <a:r>
              <a:rPr lang="en-US" altLang="ko-KR" sz="7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STORE</a:t>
            </a:r>
          </a:p>
        </p:txBody>
      </p:sp>
      <p:cxnSp>
        <p:nvCxnSpPr>
          <p:cNvPr id="92" name="직선 연결선 91"/>
          <p:cNvCxnSpPr/>
          <p:nvPr/>
        </p:nvCxnSpPr>
        <p:spPr>
          <a:xfrm>
            <a:off x="723159" y="1309779"/>
            <a:ext cx="10800000" cy="0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직사각형 112">
            <a:extLst>
              <a:ext uri="{FF2B5EF4-FFF2-40B4-BE49-F238E27FC236}">
                <a16:creationId xmlns:a16="http://schemas.microsoft.com/office/drawing/2014/main" id="{7268BA74-94BA-42C9-A634-41DF6B00D591}"/>
              </a:ext>
            </a:extLst>
          </p:cNvPr>
          <p:cNvSpPr/>
          <p:nvPr/>
        </p:nvSpPr>
        <p:spPr>
          <a:xfrm>
            <a:off x="3290577" y="5604640"/>
            <a:ext cx="73779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dirty="0" smtClean="0">
                <a:solidFill>
                  <a:prstClr val="white">
                    <a:lumMod val="50000"/>
                  </a:prstClr>
                </a:solidFill>
              </a:rPr>
              <a:t>공개 되지 않은 나만의 </a:t>
            </a:r>
            <a:r>
              <a:rPr lang="en-US" altLang="ko-KR" sz="2800" b="1" dirty="0" smtClean="0">
                <a:solidFill>
                  <a:prstClr val="white">
                    <a:lumMod val="50000"/>
                  </a:prstClr>
                </a:solidFill>
              </a:rPr>
              <a:t>Beauty</a:t>
            </a:r>
            <a:r>
              <a:rPr lang="ko-KR" altLang="en-US" sz="2800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altLang="ko-KR" sz="2800" b="1" dirty="0" smtClean="0">
                <a:solidFill>
                  <a:prstClr val="white">
                    <a:lumMod val="50000"/>
                  </a:prstClr>
                </a:solidFill>
              </a:rPr>
              <a:t>STORE</a:t>
            </a:r>
            <a:endParaRPr lang="ko-KR" altLang="en-US" sz="2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7268BA74-94BA-42C9-A634-41DF6B00D591}"/>
              </a:ext>
            </a:extLst>
          </p:cNvPr>
          <p:cNvSpPr/>
          <p:nvPr/>
        </p:nvSpPr>
        <p:spPr>
          <a:xfrm>
            <a:off x="3290577" y="4878036"/>
            <a:ext cx="73779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dirty="0" smtClean="0">
                <a:solidFill>
                  <a:prstClr val="white">
                    <a:lumMod val="50000"/>
                  </a:prstClr>
                </a:solidFill>
              </a:rPr>
              <a:t>타 업체와의 불필요한 경쟁을 할 필요가 없는</a:t>
            </a:r>
            <a:endParaRPr lang="ko-KR" altLang="en-US" sz="28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27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04" y="2351259"/>
            <a:ext cx="1831827" cy="15113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8" name="덧셈 기호 27"/>
          <p:cNvSpPr/>
          <p:nvPr/>
        </p:nvSpPr>
        <p:spPr>
          <a:xfrm>
            <a:off x="3236616" y="2492594"/>
            <a:ext cx="1301839" cy="1228654"/>
          </a:xfrm>
          <a:prstGeom prst="mathPlus">
            <a:avLst/>
          </a:prstGeom>
          <a:solidFill>
            <a:srgbClr val="46A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39" y="1797488"/>
            <a:ext cx="2618866" cy="261886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44" y="2256630"/>
            <a:ext cx="1700582" cy="1700582"/>
          </a:xfrm>
          <a:prstGeom prst="rect">
            <a:avLst/>
          </a:prstGeom>
        </p:spPr>
      </p:pic>
      <p:sp>
        <p:nvSpPr>
          <p:cNvPr id="32" name="등호 31"/>
          <p:cNvSpPr/>
          <p:nvPr/>
        </p:nvSpPr>
        <p:spPr>
          <a:xfrm>
            <a:off x="6859603" y="2492594"/>
            <a:ext cx="1301839" cy="1228654"/>
          </a:xfrm>
          <a:prstGeom prst="mathEqual">
            <a:avLst/>
          </a:prstGeom>
          <a:solidFill>
            <a:srgbClr val="46A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691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327580" y="349300"/>
            <a:ext cx="11544301" cy="6192000"/>
          </a:xfrm>
          <a:prstGeom prst="roundRect">
            <a:avLst>
              <a:gd name="adj" fmla="val 3862"/>
            </a:avLst>
          </a:prstGeom>
          <a:noFill/>
          <a:ln w="31750">
            <a:solidFill>
              <a:srgbClr val="46A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13730" y="241300"/>
            <a:ext cx="11772000" cy="6408000"/>
          </a:xfrm>
          <a:prstGeom prst="roundRect">
            <a:avLst>
              <a:gd name="adj" fmla="val 5051"/>
            </a:avLst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001588" y="357946"/>
            <a:ext cx="4196277" cy="80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왜</a:t>
            </a:r>
            <a:r>
              <a:rPr lang="en-US" altLang="ko-KR" sz="3600" dirty="0" smtClean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?</a:t>
            </a:r>
            <a:r>
              <a:rPr lang="ko-KR" altLang="en-US" sz="3600" dirty="0" smtClean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QR </a:t>
            </a:r>
            <a:r>
              <a:rPr lang="en-US" altLang="ko-KR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CODE STORE</a:t>
            </a:r>
            <a:endParaRPr lang="en-US" altLang="ko-KR" sz="3600" dirty="0" smtClean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7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CHHARMONY ORGANIC BEAUTY STORE</a:t>
            </a:r>
          </a:p>
        </p:txBody>
      </p:sp>
      <p:cxnSp>
        <p:nvCxnSpPr>
          <p:cNvPr id="92" name="직선 연결선 91"/>
          <p:cNvCxnSpPr/>
          <p:nvPr/>
        </p:nvCxnSpPr>
        <p:spPr>
          <a:xfrm>
            <a:off x="723159" y="1309779"/>
            <a:ext cx="10800000" cy="0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268BA74-94BA-42C9-A634-41DF6B00D591}"/>
              </a:ext>
            </a:extLst>
          </p:cNvPr>
          <p:cNvSpPr/>
          <p:nvPr/>
        </p:nvSpPr>
        <p:spPr>
          <a:xfrm>
            <a:off x="8077200" y="3027860"/>
            <a:ext cx="3095106" cy="2062103"/>
          </a:xfrm>
          <a:prstGeom prst="rect">
            <a:avLst/>
          </a:prstGeom>
          <a:ln w="25400">
            <a:solidFill>
              <a:srgbClr val="46ACA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ko-KR" altLang="en-US" sz="1600" dirty="0" smtClean="0">
                <a:solidFill>
                  <a:prstClr val="white">
                    <a:lumMod val="50000"/>
                  </a:prstClr>
                </a:solidFill>
              </a:rPr>
              <a:t>자본금이 필요 없음</a:t>
            </a:r>
            <a:r>
              <a:rPr lang="en-US" altLang="ko-KR" sz="16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algn="r">
              <a:lnSpc>
                <a:spcPct val="200000"/>
              </a:lnSpc>
            </a:pPr>
            <a:r>
              <a:rPr lang="ko-KR" altLang="en-US" sz="1600" dirty="0" smtClean="0">
                <a:solidFill>
                  <a:prstClr val="white">
                    <a:lumMod val="50000"/>
                  </a:prstClr>
                </a:solidFill>
              </a:rPr>
              <a:t>결제 수수료 없음</a:t>
            </a:r>
            <a:r>
              <a:rPr lang="en-US" altLang="ko-KR" sz="16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algn="r">
              <a:lnSpc>
                <a:spcPct val="200000"/>
              </a:lnSpc>
            </a:pPr>
            <a:r>
              <a:rPr lang="ko-KR" altLang="en-US" sz="1600" dirty="0" smtClean="0">
                <a:solidFill>
                  <a:prstClr val="white">
                    <a:lumMod val="50000"/>
                  </a:prstClr>
                </a:solidFill>
              </a:rPr>
              <a:t>재고 확보 및 관리 없음</a:t>
            </a:r>
            <a:r>
              <a:rPr lang="en-US" altLang="ko-KR" sz="16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algn="r">
              <a:lnSpc>
                <a:spcPct val="200000"/>
              </a:lnSpc>
            </a:pPr>
            <a:r>
              <a:rPr lang="ko-KR" altLang="en-US" sz="1600" dirty="0" smtClean="0">
                <a:solidFill>
                  <a:prstClr val="white">
                    <a:lumMod val="50000"/>
                  </a:prstClr>
                </a:solidFill>
              </a:rPr>
              <a:t>포장 및 배송처리 부담 없음</a:t>
            </a:r>
            <a:r>
              <a:rPr lang="en-US" altLang="ko-KR" sz="16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8703499" y="2422989"/>
            <a:ext cx="2347200" cy="569010"/>
            <a:chOff x="9054352" y="3685162"/>
            <a:chExt cx="2347200" cy="569010"/>
          </a:xfrm>
        </p:grpSpPr>
        <p:sp>
          <p:nvSpPr>
            <p:cNvPr id="16" name="순서도: 처리 15"/>
            <p:cNvSpPr/>
            <p:nvPr/>
          </p:nvSpPr>
          <p:spPr>
            <a:xfrm>
              <a:off x="9054352" y="3685162"/>
              <a:ext cx="2347200" cy="316572"/>
            </a:xfrm>
            <a:prstGeom prst="flowChartProcess">
              <a:avLst/>
            </a:prstGeom>
            <a:solidFill>
              <a:srgbClr val="46A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>
                  <a:solidFill>
                    <a:prstClr val="white"/>
                  </a:solidFill>
                  <a:latin typeface="맑은 고딕 (본문)"/>
                </a:rPr>
                <a:t>QR CODE STORE </a:t>
              </a:r>
              <a:r>
                <a:rPr lang="ko-KR" altLang="en-US" sz="1200" b="1" dirty="0" smtClean="0">
                  <a:solidFill>
                    <a:prstClr val="white"/>
                  </a:solidFill>
                  <a:latin typeface="맑은 고딕 (본문)"/>
                </a:rPr>
                <a:t>이용</a:t>
              </a:r>
              <a:endParaRPr lang="ko-KR" altLang="en-US" sz="1200" b="1" dirty="0">
                <a:solidFill>
                  <a:prstClr val="white"/>
                </a:solidFill>
                <a:latin typeface="맑은 고딕 (본문)"/>
              </a:endParaRPr>
            </a:p>
          </p:txBody>
        </p:sp>
        <p:sp>
          <p:nvSpPr>
            <p:cNvPr id="17" name="이등변 삼각형 16"/>
            <p:cNvSpPr/>
            <p:nvPr/>
          </p:nvSpPr>
          <p:spPr>
            <a:xfrm rot="10800000">
              <a:off x="11044517" y="3954715"/>
              <a:ext cx="242027" cy="299457"/>
            </a:xfrm>
            <a:prstGeom prst="triangle">
              <a:avLst/>
            </a:prstGeom>
            <a:solidFill>
              <a:srgbClr val="46A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2130096" y="1816933"/>
            <a:ext cx="1069630" cy="513751"/>
            <a:chOff x="487312" y="1563874"/>
            <a:chExt cx="2347069" cy="513751"/>
          </a:xfrm>
        </p:grpSpPr>
        <p:sp>
          <p:nvSpPr>
            <p:cNvPr id="19" name="순서도: 처리 18"/>
            <p:cNvSpPr/>
            <p:nvPr/>
          </p:nvSpPr>
          <p:spPr>
            <a:xfrm>
              <a:off x="487312" y="1563874"/>
              <a:ext cx="2347069" cy="310220"/>
            </a:xfrm>
            <a:prstGeom prst="flowChartProcess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solidFill>
                    <a:prstClr val="white"/>
                  </a:solidFill>
                </a:rPr>
                <a:t>오픈마켓</a:t>
              </a:r>
              <a:endParaRPr lang="ko-KR" alt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20" name="이등변 삼각형 19"/>
            <p:cNvSpPr/>
            <p:nvPr/>
          </p:nvSpPr>
          <p:spPr>
            <a:xfrm rot="10800000">
              <a:off x="618121" y="1872440"/>
              <a:ext cx="205185" cy="205185"/>
            </a:xfrm>
            <a:prstGeom prst="triangl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타원 22"/>
          <p:cNvSpPr/>
          <p:nvPr/>
        </p:nvSpPr>
        <p:spPr>
          <a:xfrm>
            <a:off x="905435" y="2352931"/>
            <a:ext cx="3518952" cy="3518952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3343169" y="2332581"/>
            <a:ext cx="3518952" cy="3518952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4573623" y="1816932"/>
            <a:ext cx="1069630" cy="513751"/>
            <a:chOff x="487312" y="1563874"/>
            <a:chExt cx="2347069" cy="513751"/>
          </a:xfrm>
        </p:grpSpPr>
        <p:sp>
          <p:nvSpPr>
            <p:cNvPr id="36" name="순서도: 처리 35"/>
            <p:cNvSpPr/>
            <p:nvPr/>
          </p:nvSpPr>
          <p:spPr>
            <a:xfrm>
              <a:off x="487312" y="1563874"/>
              <a:ext cx="2347069" cy="310220"/>
            </a:xfrm>
            <a:prstGeom prst="flowChartProcess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err="1" smtClean="0">
                  <a:solidFill>
                    <a:prstClr val="white"/>
                  </a:solidFill>
                </a:rPr>
                <a:t>매장판매</a:t>
              </a:r>
              <a:endParaRPr lang="ko-KR" alt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37" name="이등변 삼각형 36"/>
            <p:cNvSpPr/>
            <p:nvPr/>
          </p:nvSpPr>
          <p:spPr>
            <a:xfrm rot="10800000">
              <a:off x="618121" y="1872440"/>
              <a:ext cx="205185" cy="205185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375411" y="3184116"/>
            <a:ext cx="22142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prstClr val="white">
                    <a:lumMod val="50000"/>
                  </a:prstClr>
                </a:solidFill>
                <a:latin typeface="맑은 고딕 (본문)"/>
              </a:rPr>
              <a:t>가격 비교 사이트 </a:t>
            </a:r>
            <a:r>
              <a:rPr lang="ko-KR" altLang="en-US" sz="1400" dirty="0" smtClean="0">
                <a:solidFill>
                  <a:prstClr val="white">
                    <a:lumMod val="50000"/>
                  </a:prstClr>
                </a:solidFill>
                <a:latin typeface="맑은 고딕 (본문)"/>
              </a:rPr>
              <a:t>등</a:t>
            </a:r>
            <a:r>
              <a:rPr lang="en-US" altLang="ko-KR" sz="1400" dirty="0" smtClean="0">
                <a:solidFill>
                  <a:prstClr val="white">
                    <a:lumMod val="50000"/>
                  </a:prstClr>
                </a:solidFill>
                <a:latin typeface="맑은 고딕 (본문)"/>
              </a:rPr>
              <a:t/>
            </a:r>
            <a:br>
              <a:rPr lang="en-US" altLang="ko-KR" sz="1400" dirty="0" smtClean="0">
                <a:solidFill>
                  <a:prstClr val="white">
                    <a:lumMod val="50000"/>
                  </a:prstClr>
                </a:solidFill>
                <a:latin typeface="맑은 고딕 (본문)"/>
              </a:rPr>
            </a:br>
            <a:r>
              <a:rPr lang="ko-KR" altLang="en-US" sz="1400" dirty="0" smtClean="0">
                <a:solidFill>
                  <a:prstClr val="white">
                    <a:lumMod val="50000"/>
                  </a:prstClr>
                </a:solidFill>
                <a:latin typeface="맑은 고딕 (본문)"/>
              </a:rPr>
              <a:t>치열한 </a:t>
            </a:r>
            <a:r>
              <a:rPr lang="ko-KR" altLang="en-US" sz="1400" dirty="0">
                <a:solidFill>
                  <a:prstClr val="white">
                    <a:lumMod val="50000"/>
                  </a:prstClr>
                </a:solidFill>
                <a:latin typeface="맑은 고딕 (본문)"/>
              </a:rPr>
              <a:t>가격 </a:t>
            </a:r>
            <a:r>
              <a:rPr lang="ko-KR" altLang="en-US" sz="1400" dirty="0" smtClean="0">
                <a:solidFill>
                  <a:prstClr val="white">
                    <a:lumMod val="50000"/>
                  </a:prstClr>
                </a:solidFill>
                <a:latin typeface="맑은 고딕 (본문)"/>
              </a:rPr>
              <a:t>경쟁</a:t>
            </a:r>
            <a:endParaRPr lang="en-US" altLang="ko-KR" sz="1400" dirty="0" smtClean="0">
              <a:solidFill>
                <a:prstClr val="white">
                  <a:lumMod val="50000"/>
                </a:prstClr>
              </a:solidFill>
              <a:latin typeface="맑은 고딕 (본문)"/>
            </a:endParaRPr>
          </a:p>
          <a:p>
            <a:endParaRPr lang="en-US" altLang="ko-KR" sz="1400" dirty="0">
              <a:solidFill>
                <a:prstClr val="white">
                  <a:lumMod val="50000"/>
                </a:prstClr>
              </a:solidFill>
              <a:latin typeface="맑은 고딕 (본문)"/>
            </a:endParaRPr>
          </a:p>
          <a:p>
            <a:r>
              <a:rPr lang="ko-KR" altLang="en-US" sz="1400" dirty="0">
                <a:solidFill>
                  <a:prstClr val="white">
                    <a:lumMod val="50000"/>
                  </a:prstClr>
                </a:solidFill>
                <a:latin typeface="맑은 고딕 (본문)"/>
              </a:rPr>
              <a:t>주문 확인</a:t>
            </a:r>
            <a:r>
              <a:rPr lang="en-US" altLang="ko-KR" sz="1400" dirty="0">
                <a:solidFill>
                  <a:prstClr val="white">
                    <a:lumMod val="50000"/>
                  </a:prstClr>
                </a:solidFill>
                <a:latin typeface="맑은 고딕 (본문)"/>
              </a:rPr>
              <a:t>, </a:t>
            </a:r>
            <a:r>
              <a:rPr lang="ko-KR" altLang="en-US" sz="1400" dirty="0">
                <a:solidFill>
                  <a:prstClr val="white">
                    <a:lumMod val="50000"/>
                  </a:prstClr>
                </a:solidFill>
                <a:latin typeface="맑은 고딕 (본문)"/>
              </a:rPr>
              <a:t>재고 관리</a:t>
            </a:r>
            <a:r>
              <a:rPr lang="en-US" altLang="ko-KR" sz="1400" dirty="0">
                <a:solidFill>
                  <a:prstClr val="white">
                    <a:lumMod val="50000"/>
                  </a:prstClr>
                </a:solidFill>
                <a:latin typeface="맑은 고딕 (본문)"/>
              </a:rPr>
              <a:t>,</a:t>
            </a:r>
            <a:r>
              <a:rPr lang="ko-KR" altLang="en-US" sz="1400" dirty="0">
                <a:solidFill>
                  <a:prstClr val="white">
                    <a:lumMod val="50000"/>
                  </a:prstClr>
                </a:solidFill>
                <a:latin typeface="맑은 고딕 (본문)"/>
              </a:rPr>
              <a:t> </a:t>
            </a:r>
            <a:endParaRPr lang="en-US" altLang="ko-KR" sz="1400" dirty="0" smtClean="0">
              <a:solidFill>
                <a:prstClr val="white">
                  <a:lumMod val="50000"/>
                </a:prstClr>
              </a:solidFill>
              <a:latin typeface="맑은 고딕 (본문)"/>
            </a:endParaRPr>
          </a:p>
          <a:p>
            <a:r>
              <a:rPr lang="ko-KR" altLang="en-US" sz="1400" dirty="0" smtClean="0">
                <a:solidFill>
                  <a:prstClr val="white">
                    <a:lumMod val="50000"/>
                  </a:prstClr>
                </a:solidFill>
                <a:latin typeface="맑은 고딕 (본문)"/>
              </a:rPr>
              <a:t>제품 </a:t>
            </a:r>
            <a:r>
              <a:rPr lang="ko-KR" altLang="en-US" sz="1400" dirty="0">
                <a:solidFill>
                  <a:prstClr val="white">
                    <a:lumMod val="50000"/>
                  </a:prstClr>
                </a:solidFill>
                <a:latin typeface="맑은 고딕 (본문)"/>
              </a:rPr>
              <a:t>포장</a:t>
            </a:r>
            <a:r>
              <a:rPr lang="en-US" altLang="ko-KR" sz="1400" dirty="0">
                <a:solidFill>
                  <a:prstClr val="white">
                    <a:lumMod val="50000"/>
                  </a:prstClr>
                </a:solidFill>
                <a:latin typeface="맑은 고딕 (본문)"/>
              </a:rPr>
              <a:t>, </a:t>
            </a:r>
            <a:r>
              <a:rPr lang="ko-KR" altLang="en-US" sz="1400" dirty="0">
                <a:solidFill>
                  <a:prstClr val="white">
                    <a:lumMod val="50000"/>
                  </a:prstClr>
                </a:solidFill>
                <a:latin typeface="맑은 고딕 (본문)"/>
              </a:rPr>
              <a:t>배송처리</a:t>
            </a:r>
            <a:endParaRPr lang="en-US" altLang="ko-KR" sz="1400" dirty="0" smtClean="0">
              <a:solidFill>
                <a:prstClr val="white">
                  <a:lumMod val="50000"/>
                </a:prstClr>
              </a:solidFill>
              <a:latin typeface="맑은 고딕 (본문)"/>
            </a:endParaRPr>
          </a:p>
          <a:p>
            <a:endParaRPr lang="en-US" altLang="ko-KR" sz="1400" dirty="0" smtClean="0">
              <a:solidFill>
                <a:prstClr val="white">
                  <a:lumMod val="50000"/>
                </a:prstClr>
              </a:solidFill>
              <a:latin typeface="맑은 고딕 (본문)"/>
            </a:endParaRPr>
          </a:p>
          <a:p>
            <a:r>
              <a:rPr lang="ko-KR" altLang="en-US" sz="1400" dirty="0">
                <a:solidFill>
                  <a:prstClr val="white">
                    <a:lumMod val="50000"/>
                  </a:prstClr>
                </a:solidFill>
                <a:latin typeface="맑은 고딕 (본문)"/>
              </a:rPr>
              <a:t>부담스러운 판매 수수료</a:t>
            </a:r>
            <a:endParaRPr lang="en-US" altLang="ko-KR" sz="1400" dirty="0">
              <a:solidFill>
                <a:prstClr val="white">
                  <a:lumMod val="50000"/>
                </a:prstClr>
              </a:solidFill>
              <a:latin typeface="맑은 고딕 (본문)"/>
            </a:endParaRPr>
          </a:p>
          <a:p>
            <a:endParaRPr lang="ko-KR" altLang="en-US" sz="1400" dirty="0">
              <a:latin typeface="맑은 고딕 (본문)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45836" y="3579189"/>
            <a:ext cx="1016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prstClr val="white">
                    <a:lumMod val="50000"/>
                  </a:prstClr>
                </a:solidFill>
                <a:latin typeface="맑은 고딕 (본문)"/>
              </a:rPr>
              <a:t>자본금</a:t>
            </a:r>
            <a:endParaRPr lang="en-US" altLang="ko-KR" sz="1400" b="1" dirty="0" smtClean="0">
              <a:solidFill>
                <a:prstClr val="white">
                  <a:lumMod val="50000"/>
                </a:prstClr>
              </a:solidFill>
              <a:latin typeface="맑은 고딕 (본문)"/>
            </a:endParaRPr>
          </a:p>
          <a:p>
            <a:pPr algn="ctr"/>
            <a:endParaRPr lang="en-US" altLang="ko-KR" sz="1400" b="1" dirty="0">
              <a:solidFill>
                <a:prstClr val="white">
                  <a:lumMod val="50000"/>
                </a:prstClr>
              </a:solidFill>
              <a:latin typeface="맑은 고딕 (본문)"/>
            </a:endParaRPr>
          </a:p>
          <a:p>
            <a:pPr algn="ctr"/>
            <a:r>
              <a:rPr lang="ko-KR" altLang="en-US" sz="1400" b="1" dirty="0" smtClean="0">
                <a:solidFill>
                  <a:prstClr val="white">
                    <a:lumMod val="50000"/>
                  </a:prstClr>
                </a:solidFill>
                <a:latin typeface="맑은 고딕 (본문)"/>
              </a:rPr>
              <a:t>창고</a:t>
            </a:r>
            <a:endParaRPr lang="ko-KR" altLang="en-US" sz="1400" b="1" dirty="0">
              <a:latin typeface="맑은 고딕 (본문)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32455" y="3579189"/>
            <a:ext cx="22142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prstClr val="white">
                    <a:lumMod val="50000"/>
                  </a:prstClr>
                </a:solidFill>
                <a:latin typeface="맑은 고딕 (본문)"/>
              </a:rPr>
              <a:t>진열 공간 확보 및 관리</a:t>
            </a:r>
            <a:endParaRPr lang="en-US" altLang="ko-KR" sz="1400" dirty="0" smtClean="0">
              <a:solidFill>
                <a:prstClr val="white">
                  <a:lumMod val="50000"/>
                </a:prstClr>
              </a:solidFill>
              <a:latin typeface="맑은 고딕 (본문)"/>
            </a:endParaRPr>
          </a:p>
          <a:p>
            <a:endParaRPr lang="en-US" altLang="ko-KR" sz="1400" dirty="0">
              <a:solidFill>
                <a:prstClr val="white">
                  <a:lumMod val="50000"/>
                </a:prstClr>
              </a:solidFill>
              <a:latin typeface="맑은 고딕 (본문)"/>
            </a:endParaRPr>
          </a:p>
          <a:p>
            <a:r>
              <a:rPr lang="ko-KR" altLang="en-US" sz="1400" dirty="0" smtClean="0">
                <a:solidFill>
                  <a:prstClr val="white">
                    <a:lumMod val="50000"/>
                  </a:prstClr>
                </a:solidFill>
                <a:latin typeface="맑은 고딕 (본문)"/>
              </a:rPr>
              <a:t>재고 </a:t>
            </a:r>
            <a:r>
              <a:rPr lang="ko-KR" altLang="en-US" sz="1400" dirty="0">
                <a:solidFill>
                  <a:prstClr val="white">
                    <a:lumMod val="50000"/>
                  </a:prstClr>
                </a:solidFill>
                <a:latin typeface="맑은 고딕 (본문)"/>
              </a:rPr>
              <a:t>관리</a:t>
            </a:r>
            <a:r>
              <a:rPr lang="en-US" altLang="ko-KR" sz="1400" dirty="0">
                <a:solidFill>
                  <a:prstClr val="white">
                    <a:lumMod val="50000"/>
                  </a:prstClr>
                </a:solidFill>
                <a:latin typeface="맑은 고딕 (본문)"/>
              </a:rPr>
              <a:t>,</a:t>
            </a:r>
            <a:r>
              <a:rPr lang="ko-KR" altLang="en-US" sz="1400" dirty="0">
                <a:solidFill>
                  <a:prstClr val="white">
                    <a:lumMod val="50000"/>
                  </a:prstClr>
                </a:solidFill>
                <a:latin typeface="맑은 고딕 (본문)"/>
              </a:rPr>
              <a:t> </a:t>
            </a:r>
            <a:r>
              <a:rPr lang="ko-KR" altLang="en-US" sz="1400" dirty="0" smtClean="0">
                <a:solidFill>
                  <a:prstClr val="white">
                    <a:lumMod val="50000"/>
                  </a:prstClr>
                </a:solidFill>
                <a:latin typeface="맑은 고딕 (본문)"/>
              </a:rPr>
              <a:t>제품 포장</a:t>
            </a:r>
            <a:endParaRPr lang="ko-KR" altLang="en-US" sz="1400" dirty="0">
              <a:latin typeface="맑은 고딕 (본문)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2771047" y="5120834"/>
            <a:ext cx="2231195" cy="754798"/>
            <a:chOff x="2875246" y="5376937"/>
            <a:chExt cx="2231195" cy="754798"/>
          </a:xfrm>
        </p:grpSpPr>
        <p:sp>
          <p:nvSpPr>
            <p:cNvPr id="38" name="직사각형 37"/>
            <p:cNvSpPr/>
            <p:nvPr/>
          </p:nvSpPr>
          <p:spPr>
            <a:xfrm rot="20988250">
              <a:off x="2932171" y="5423523"/>
              <a:ext cx="2174270" cy="7082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/>
            <p:cNvSpPr/>
            <p:nvPr/>
          </p:nvSpPr>
          <p:spPr>
            <a:xfrm rot="20988250">
              <a:off x="2875246" y="5376937"/>
              <a:ext cx="2174270" cy="7082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i="1" dirty="0" smtClean="0">
                  <a:solidFill>
                    <a:schemeClr val="tx1"/>
                  </a:solidFill>
                </a:rPr>
                <a:t>신경 써야 할 항목</a:t>
              </a:r>
              <a:endParaRPr lang="ko-KR" altLang="en-US" i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52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311" y="1695336"/>
            <a:ext cx="3499200" cy="250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" name="모서리가 둥근 직사각형 4"/>
          <p:cNvSpPr/>
          <p:nvPr/>
        </p:nvSpPr>
        <p:spPr>
          <a:xfrm>
            <a:off x="327580" y="349300"/>
            <a:ext cx="11544301" cy="6192000"/>
          </a:xfrm>
          <a:prstGeom prst="roundRect">
            <a:avLst>
              <a:gd name="adj" fmla="val 3862"/>
            </a:avLst>
          </a:prstGeom>
          <a:noFill/>
          <a:ln w="31750">
            <a:solidFill>
              <a:srgbClr val="46A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13730" y="241300"/>
            <a:ext cx="11772000" cy="6408000"/>
          </a:xfrm>
          <a:prstGeom prst="roundRect">
            <a:avLst>
              <a:gd name="adj" fmla="val 5051"/>
            </a:avLst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752258" y="357946"/>
            <a:ext cx="2694969" cy="80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공간</a:t>
            </a:r>
            <a:r>
              <a:rPr lang="en-US" altLang="ko-KR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매장 진열</a:t>
            </a:r>
            <a:endParaRPr lang="en-US" altLang="ko-KR" sz="3600" dirty="0" smtClean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7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진열 공간에 소요되는 비용을 절감 할 수 있습니다</a:t>
            </a:r>
            <a:r>
              <a:rPr lang="en-US" altLang="ko-KR" sz="7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ko-KR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92" name="직선 연결선 91"/>
          <p:cNvCxnSpPr/>
          <p:nvPr/>
        </p:nvCxnSpPr>
        <p:spPr>
          <a:xfrm>
            <a:off x="723159" y="1309779"/>
            <a:ext cx="10800000" cy="0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786163" y="5259397"/>
            <a:ext cx="2521142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진열 공간 선정과 관리</a:t>
            </a:r>
            <a:endParaRPr lang="en-US" altLang="ko-KR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불필요한 비용 낭비를 제거</a:t>
            </a:r>
            <a:endParaRPr lang="ko-KR" altLang="en-US" sz="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5" name="Picture 2" descr="화장 끝낸 뷰티 스타트업, 국내시장 밝히나 - 시사저널e - 온라인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2182" y="1686400"/>
            <a:ext cx="3497612" cy="250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6" name="곱셈 기호 25"/>
          <p:cNvSpPr/>
          <p:nvPr/>
        </p:nvSpPr>
        <p:spPr>
          <a:xfrm>
            <a:off x="2026852" y="1781246"/>
            <a:ext cx="2448272" cy="2310638"/>
          </a:xfrm>
          <a:prstGeom prst="mathMultiply">
            <a:avLst/>
          </a:prstGeom>
          <a:solidFill>
            <a:srgbClr val="46A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575" y="3147528"/>
            <a:ext cx="865488" cy="8715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8" name="직사각형 27"/>
          <p:cNvSpPr/>
          <p:nvPr/>
        </p:nvSpPr>
        <p:spPr>
          <a:xfrm>
            <a:off x="9764605" y="3888189"/>
            <a:ext cx="216024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7541092" y="5259397"/>
            <a:ext cx="2521142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홍보는 간편히</a:t>
            </a:r>
            <a:endParaRPr lang="en-US" altLang="ko-KR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공간에 제한 받지 않고</a:t>
            </a:r>
            <a:endParaRPr lang="ko-KR" altLang="en-US" sz="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78" y="4359397"/>
            <a:ext cx="900000" cy="9000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663" y="4359397"/>
            <a:ext cx="900000" cy="900000"/>
          </a:xfrm>
          <a:prstGeom prst="rect">
            <a:avLst/>
          </a:prstGeom>
        </p:spPr>
      </p:pic>
      <p:sp>
        <p:nvSpPr>
          <p:cNvPr id="31" name="오른쪽 화살표 30"/>
          <p:cNvSpPr/>
          <p:nvPr/>
        </p:nvSpPr>
        <p:spPr>
          <a:xfrm>
            <a:off x="5893195" y="2491601"/>
            <a:ext cx="394790" cy="898952"/>
          </a:xfrm>
          <a:prstGeom prst="rightArrow">
            <a:avLst/>
          </a:prstGeom>
          <a:solidFill>
            <a:srgbClr val="46A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40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018" y="1690077"/>
            <a:ext cx="3499200" cy="250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" name="모서리가 둥근 직사각형 4"/>
          <p:cNvSpPr/>
          <p:nvPr/>
        </p:nvSpPr>
        <p:spPr>
          <a:xfrm>
            <a:off x="327580" y="349300"/>
            <a:ext cx="11544301" cy="6192000"/>
          </a:xfrm>
          <a:prstGeom prst="roundRect">
            <a:avLst>
              <a:gd name="adj" fmla="val 3862"/>
            </a:avLst>
          </a:prstGeom>
          <a:noFill/>
          <a:ln w="31750">
            <a:solidFill>
              <a:srgbClr val="46A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13730" y="241300"/>
            <a:ext cx="11772000" cy="6408000"/>
          </a:xfrm>
          <a:prstGeom prst="roundRect">
            <a:avLst>
              <a:gd name="adj" fmla="val 5051"/>
            </a:avLst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933124" y="357946"/>
            <a:ext cx="4333239" cy="80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제품</a:t>
            </a:r>
            <a:r>
              <a:rPr lang="en-US" altLang="ko-KR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창고 </a:t>
            </a:r>
            <a:r>
              <a:rPr lang="en-US" altLang="ko-KR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/ </a:t>
            </a:r>
            <a:r>
              <a:rPr lang="ko-KR" altLang="en-US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제품 관리</a:t>
            </a:r>
            <a:endParaRPr lang="en-US" altLang="ko-KR" sz="3600" dirty="0" smtClean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7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제품을 보관할 물리적인 장소와 보관 하고 있는 제품의  품질 상태를 신경 써서 관리할 필요가 없습니다</a:t>
            </a:r>
            <a:r>
              <a:rPr lang="en-US" altLang="ko-KR" sz="7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ko-KR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92" name="직선 연결선 91"/>
          <p:cNvCxnSpPr/>
          <p:nvPr/>
        </p:nvCxnSpPr>
        <p:spPr>
          <a:xfrm>
            <a:off x="723159" y="1309779"/>
            <a:ext cx="10800000" cy="0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826419" y="5259397"/>
            <a:ext cx="2521142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창고 제품 재고 관리 </a:t>
            </a:r>
            <a:endParaRPr lang="en-US" altLang="ko-KR" sz="12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물리적인 영역에 따른 비용 발생</a:t>
            </a:r>
            <a:endParaRPr lang="ko-KR" altLang="en-US" sz="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159" y="3078884"/>
            <a:ext cx="865488" cy="8715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8" name="직사각형 27"/>
          <p:cNvSpPr/>
          <p:nvPr/>
        </p:nvSpPr>
        <p:spPr>
          <a:xfrm>
            <a:off x="9929197" y="3842469"/>
            <a:ext cx="216024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오른쪽 화살표 29"/>
          <p:cNvSpPr/>
          <p:nvPr/>
        </p:nvSpPr>
        <p:spPr>
          <a:xfrm>
            <a:off x="5893195" y="2491601"/>
            <a:ext cx="394790" cy="898952"/>
          </a:xfrm>
          <a:prstGeom prst="rightArrow">
            <a:avLst/>
          </a:prstGeom>
          <a:solidFill>
            <a:srgbClr val="46A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7706567" y="5259397"/>
            <a:ext cx="252114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물류 관리</a:t>
            </a:r>
            <a:endParaRPr lang="en-US" altLang="ko-KR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창고 비용과 </a:t>
            </a:r>
            <a:endParaRPr lang="en-US" altLang="ko-KR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제품 </a:t>
            </a:r>
            <a:r>
              <a:rPr lang="ko-KR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보관 </a:t>
            </a:r>
            <a:r>
              <a:rPr lang="en-US" altLang="ko-KR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/ </a:t>
            </a:r>
            <a:r>
              <a:rPr lang="ko-KR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관리 에서 </a:t>
            </a:r>
            <a:r>
              <a:rPr lang="ko-KR" alt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자유로움</a:t>
            </a:r>
            <a:endParaRPr lang="ko-KR" altLang="en-US" sz="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7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962" y="1690077"/>
            <a:ext cx="3499200" cy="250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51" y="4359397"/>
            <a:ext cx="900000" cy="90000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138" y="4359397"/>
            <a:ext cx="900000" cy="900000"/>
          </a:xfrm>
          <a:prstGeom prst="rect">
            <a:avLst/>
          </a:prstGeom>
        </p:spPr>
      </p:pic>
      <p:sp>
        <p:nvSpPr>
          <p:cNvPr id="21" name="곱셈 기호 20"/>
          <p:cNvSpPr/>
          <p:nvPr/>
        </p:nvSpPr>
        <p:spPr>
          <a:xfrm>
            <a:off x="2026852" y="1781246"/>
            <a:ext cx="2448272" cy="2310638"/>
          </a:xfrm>
          <a:prstGeom prst="mathMultiply">
            <a:avLst/>
          </a:prstGeom>
          <a:solidFill>
            <a:srgbClr val="46A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93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889" y="4359397"/>
            <a:ext cx="900000" cy="900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734" y="4359397"/>
            <a:ext cx="900000" cy="900000"/>
          </a:xfrm>
          <a:prstGeom prst="rect">
            <a:avLst/>
          </a:prstGeom>
        </p:spPr>
      </p:pic>
      <p:pic>
        <p:nvPicPr>
          <p:cNvPr id="22" name="그림 2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170831" y="1695336"/>
            <a:ext cx="3499200" cy="250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그림 20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07446" y="1695336"/>
            <a:ext cx="3499200" cy="250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모서리가 둥근 직사각형 4"/>
          <p:cNvSpPr/>
          <p:nvPr/>
        </p:nvSpPr>
        <p:spPr>
          <a:xfrm>
            <a:off x="327580" y="349300"/>
            <a:ext cx="11544301" cy="6192000"/>
          </a:xfrm>
          <a:prstGeom prst="roundRect">
            <a:avLst>
              <a:gd name="adj" fmla="val 3862"/>
            </a:avLst>
          </a:prstGeom>
          <a:noFill/>
          <a:ln w="31750">
            <a:solidFill>
              <a:srgbClr val="46A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13730" y="241300"/>
            <a:ext cx="11772000" cy="6408000"/>
          </a:xfrm>
          <a:prstGeom prst="roundRect">
            <a:avLst>
              <a:gd name="adj" fmla="val 5051"/>
            </a:avLst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331474" y="357946"/>
            <a:ext cx="3536546" cy="80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포장 </a:t>
            </a:r>
            <a:r>
              <a:rPr lang="en-US" altLang="ko-KR" sz="3600" dirty="0" smtClean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/ </a:t>
            </a:r>
            <a:r>
              <a:rPr lang="ko-KR" altLang="en-US" sz="3600" dirty="0" smtClean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배송</a:t>
            </a:r>
            <a:r>
              <a:rPr lang="en-US" altLang="ko-KR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편리함</a:t>
            </a:r>
            <a:endParaRPr lang="en-US" altLang="ko-KR" sz="3600" dirty="0" smtClean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7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매일 발송 되야 할 제품의 포장과 배송에서 자유로울 수가 있습니다</a:t>
            </a:r>
            <a:r>
              <a:rPr lang="en-US" altLang="ko-KR" sz="7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ko-KR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92" name="직선 연결선 91"/>
          <p:cNvCxnSpPr/>
          <p:nvPr/>
        </p:nvCxnSpPr>
        <p:spPr>
          <a:xfrm>
            <a:off x="723159" y="1309779"/>
            <a:ext cx="10800000" cy="0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826419" y="5259397"/>
            <a:ext cx="252114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포장과 배송에 필요한 비용</a:t>
            </a:r>
            <a:endParaRPr lang="en-US" altLang="ko-KR" sz="12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포장에 필요한 </a:t>
            </a:r>
            <a:endParaRPr lang="en-US" altLang="ko-KR" sz="11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인력</a:t>
            </a:r>
            <a:r>
              <a:rPr lang="en-US" altLang="ko-KR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</a:t>
            </a:r>
            <a:r>
              <a:rPr lang="ko-KR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부자재 등 비용 절감</a:t>
            </a:r>
            <a:endParaRPr lang="ko-KR" altLang="en-US" sz="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7706567" y="5259397"/>
            <a:ext cx="252114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포장 </a:t>
            </a:r>
            <a:r>
              <a:rPr lang="en-US" altLang="ko-KR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/ </a:t>
            </a:r>
            <a:r>
              <a:rPr lang="ko-KR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배송까지 책임 관리</a:t>
            </a:r>
            <a:endParaRPr lang="en-US" altLang="ko-KR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매일 출고</a:t>
            </a:r>
            <a:endParaRPr lang="en-US" altLang="ko-KR" sz="11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고객에게 배송까지</a:t>
            </a:r>
            <a:endParaRPr lang="ko-KR" altLang="en-US" sz="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곱셈 기호 22"/>
          <p:cNvSpPr/>
          <p:nvPr/>
        </p:nvSpPr>
        <p:spPr>
          <a:xfrm>
            <a:off x="2026852" y="1781246"/>
            <a:ext cx="2448272" cy="2310638"/>
          </a:xfrm>
          <a:prstGeom prst="mathMultiply">
            <a:avLst/>
          </a:prstGeom>
          <a:solidFill>
            <a:srgbClr val="46A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5893195" y="2491601"/>
            <a:ext cx="394790" cy="898952"/>
          </a:xfrm>
          <a:prstGeom prst="rightArrow">
            <a:avLst/>
          </a:prstGeom>
          <a:solidFill>
            <a:srgbClr val="46A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97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327580" y="349300"/>
            <a:ext cx="11544301" cy="6192000"/>
          </a:xfrm>
          <a:prstGeom prst="roundRect">
            <a:avLst>
              <a:gd name="adj" fmla="val 3862"/>
            </a:avLst>
          </a:prstGeom>
          <a:noFill/>
          <a:ln w="31750">
            <a:solidFill>
              <a:srgbClr val="46A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13730" y="241300"/>
            <a:ext cx="11772000" cy="6408000"/>
          </a:xfrm>
          <a:prstGeom prst="roundRect">
            <a:avLst>
              <a:gd name="adj" fmla="val 5051"/>
            </a:avLst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598097" y="357946"/>
            <a:ext cx="5003293" cy="787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6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QR</a:t>
            </a:r>
            <a:r>
              <a:rPr lang="ko-KR" altLang="en-US" sz="36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36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스토어 시작 가이드</a:t>
            </a:r>
            <a:endParaRPr lang="en-US" altLang="ko-KR" sz="36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CHHARMONY ORGANIC BEAUTY STORE</a:t>
            </a:r>
            <a:endParaRPr lang="ko-KR" altLang="en-US" sz="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92" name="직선 연결선 91"/>
          <p:cNvCxnSpPr/>
          <p:nvPr/>
        </p:nvCxnSpPr>
        <p:spPr>
          <a:xfrm>
            <a:off x="723159" y="1309779"/>
            <a:ext cx="10800000" cy="0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다이어그램 8">
            <a:extLst>
              <a:ext uri="{FF2B5EF4-FFF2-40B4-BE49-F238E27FC236}">
                <a16:creationId xmlns:a16="http://schemas.microsoft.com/office/drawing/2014/main" id="{2E8197DD-56AA-4715-BED6-16DB9C8969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0580480"/>
              </p:ext>
            </p:extLst>
          </p:nvPr>
        </p:nvGraphicFramePr>
        <p:xfrm>
          <a:off x="4073235" y="1625600"/>
          <a:ext cx="7355825" cy="4512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그림 10" descr="테이블, 방, 표지판, 컴퓨터이(가) 표시된 사진&#10;&#10;자동 생성된 설명">
            <a:extLst>
              <a:ext uri="{FF2B5EF4-FFF2-40B4-BE49-F238E27FC236}">
                <a16:creationId xmlns:a16="http://schemas.microsoft.com/office/drawing/2014/main" id="{4110B84C-C4C8-49F9-856D-9FB0D12A83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762939" y="1625600"/>
            <a:ext cx="2874938" cy="246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0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가로로 말린 두루마리 모양 15"/>
          <p:cNvSpPr/>
          <p:nvPr/>
        </p:nvSpPr>
        <p:spPr>
          <a:xfrm>
            <a:off x="5287242" y="3328693"/>
            <a:ext cx="1499811" cy="1332601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327580" y="349300"/>
            <a:ext cx="11544301" cy="6192000"/>
          </a:xfrm>
          <a:prstGeom prst="roundRect">
            <a:avLst>
              <a:gd name="adj" fmla="val 3862"/>
            </a:avLst>
          </a:prstGeom>
          <a:noFill/>
          <a:ln w="31750">
            <a:solidFill>
              <a:srgbClr val="46A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13730" y="241300"/>
            <a:ext cx="11772000" cy="6408000"/>
          </a:xfrm>
          <a:prstGeom prst="roundRect">
            <a:avLst>
              <a:gd name="adj" fmla="val 5051"/>
            </a:avLst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073388" y="357946"/>
            <a:ext cx="4052713" cy="80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6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QR</a:t>
            </a:r>
            <a:r>
              <a:rPr lang="ko-KR" altLang="en-US" sz="3600" dirty="0">
                <a:solidFill>
                  <a:srgbClr val="46ACA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36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스토어 </a:t>
            </a:r>
            <a:r>
              <a:rPr lang="ko-KR" altLang="en-US" sz="36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사용자 주문</a:t>
            </a:r>
            <a:endParaRPr lang="en-US" altLang="ko-KR" sz="36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CHHARMONY ORGANIC BEAUTY STORE</a:t>
            </a:r>
            <a:endParaRPr lang="ko-KR" altLang="en-US" sz="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92" name="직선 연결선 91"/>
          <p:cNvCxnSpPr/>
          <p:nvPr/>
        </p:nvCxnSpPr>
        <p:spPr>
          <a:xfrm>
            <a:off x="723159" y="1309779"/>
            <a:ext cx="10800000" cy="0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 descr="C:\Users\web03\Pictures\BlueStacks\Browser_Screenshot_2020.04.01_09.35.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12" y="1413069"/>
            <a:ext cx="3573474" cy="4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7591443" y="1441540"/>
            <a:ext cx="3573473" cy="4968000"/>
            <a:chOff x="7591443" y="1441540"/>
            <a:chExt cx="3573473" cy="4968000"/>
          </a:xfrm>
        </p:grpSpPr>
        <p:pic>
          <p:nvPicPr>
            <p:cNvPr id="12" name="Picture 4" descr="C:\Users\web03\Pictures\BlueStacks\Browser_Screenshot_2020.04.01_09.43.0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443" y="1441540"/>
              <a:ext cx="3573473" cy="49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직사각형 1"/>
            <p:cNvSpPr/>
            <p:nvPr/>
          </p:nvSpPr>
          <p:spPr>
            <a:xfrm>
              <a:off x="8879960" y="3798767"/>
              <a:ext cx="224287" cy="8142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8903985" y="6185398"/>
              <a:ext cx="224287" cy="8142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직사각형 2"/>
          <p:cNvSpPr/>
          <p:nvPr/>
        </p:nvSpPr>
        <p:spPr>
          <a:xfrm>
            <a:off x="2087590" y="5898775"/>
            <a:ext cx="1250831" cy="134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862588" y="3671827"/>
            <a:ext cx="2521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회원가입 없는</a:t>
            </a:r>
            <a:endParaRPr lang="en-US" altLang="ko-KR" sz="12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간편한 주문</a:t>
            </a:r>
            <a:r>
              <a:rPr lang="en-US" altLang="ko-KR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701</Words>
  <Application>Microsoft Office PowerPoint</Application>
  <PresentationFormat>와이드스크린</PresentationFormat>
  <Paragraphs>181</Paragraphs>
  <Slides>16</Slides>
  <Notes>0</Notes>
  <HiddenSlides>1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2" baseType="lpstr">
      <vt:lpstr>맑은 고딕</vt:lpstr>
      <vt:lpstr>맑은 고딕 (본문)</vt:lpstr>
      <vt:lpstr>야놀자 야체 B</vt:lpstr>
      <vt:lpstr>Arial</vt:lpstr>
      <vt:lpstr>Wingdings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/>
  <cp:lastModifiedBy>선우현</cp:lastModifiedBy>
  <cp:revision>112</cp:revision>
  <cp:lastPrinted>2021-12-21T02:06:50Z</cp:lastPrinted>
  <dcterms:created xsi:type="dcterms:W3CDTF">2020-01-17T04:26:26Z</dcterms:created>
  <dcterms:modified xsi:type="dcterms:W3CDTF">2021-12-22T23:53:22Z</dcterms:modified>
</cp:coreProperties>
</file>